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50800000" cy="39243000"/>
  <p:notesSz cx="39243000" cy="50800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6A"/>
    <a:srgbClr val="090F21"/>
    <a:srgbClr val="3962CE"/>
    <a:srgbClr val="4779FF"/>
    <a:srgbClr val="E6E6E6"/>
    <a:srgbClr val="2D4DA2"/>
    <a:srgbClr val="223A7A"/>
    <a:srgbClr val="15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6"/>
    <p:restoredTop sz="94541"/>
  </p:normalViewPr>
  <p:slideViewPr>
    <p:cSldViewPr snapToGrid="0" snapToObjects="1">
      <p:cViewPr varScale="1">
        <p:scale>
          <a:sx n="21" d="100"/>
          <a:sy n="21" d="100"/>
        </p:scale>
        <p:origin x="84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ovia, Daisy" userId="f7bc0293-3ecc-4038-b8a5-a972389c6dc5" providerId="ADAL" clId="{5775C0B0-5980-445D-9B1F-824BE5B6CC7F}"/>
    <pc:docChg chg="undo custSel modSld">
      <pc:chgData name="Segovia, Daisy" userId="f7bc0293-3ecc-4038-b8a5-a972389c6dc5" providerId="ADAL" clId="{5775C0B0-5980-445D-9B1F-824BE5B6CC7F}" dt="2021-11-09T17:33:48.335" v="2048" actId="20577"/>
      <pc:docMkLst>
        <pc:docMk/>
      </pc:docMkLst>
      <pc:sldChg chg="addSp delSp modSp">
        <pc:chgData name="Segovia, Daisy" userId="f7bc0293-3ecc-4038-b8a5-a972389c6dc5" providerId="ADAL" clId="{5775C0B0-5980-445D-9B1F-824BE5B6CC7F}" dt="2021-11-09T17:33:48.335" v="2048" actId="20577"/>
        <pc:sldMkLst>
          <pc:docMk/>
          <pc:sldMk cId="0" sldId="256"/>
        </pc:sldMkLst>
        <pc:spChg chg="del mod topLvl">
          <ac:chgData name="Segovia, Daisy" userId="f7bc0293-3ecc-4038-b8a5-a972389c6dc5" providerId="ADAL" clId="{5775C0B0-5980-445D-9B1F-824BE5B6CC7F}" dt="2021-11-05T05:26:49.853" v="133" actId="478"/>
          <ac:spMkLst>
            <pc:docMk/>
            <pc:sldMk cId="0" sldId="256"/>
            <ac:spMk id="54" creationId="{00000000-0000-0000-0000-000000000000}"/>
          </ac:spMkLst>
        </pc:spChg>
        <pc:spChg chg="mod topLvl">
          <ac:chgData name="Segovia, Daisy" userId="f7bc0293-3ecc-4038-b8a5-a972389c6dc5" providerId="ADAL" clId="{5775C0B0-5980-445D-9B1F-824BE5B6CC7F}" dt="2021-11-05T06:15:42.841" v="1994" actId="2711"/>
          <ac:spMkLst>
            <pc:docMk/>
            <pc:sldMk cId="0" sldId="256"/>
            <ac:spMk id="55" creationId="{00000000-0000-0000-0000-000000000000}"/>
          </ac:spMkLst>
        </pc:spChg>
        <pc:spChg chg="del mod topLvl">
          <ac:chgData name="Segovia, Daisy" userId="f7bc0293-3ecc-4038-b8a5-a972389c6dc5" providerId="ADAL" clId="{5775C0B0-5980-445D-9B1F-824BE5B6CC7F}" dt="2021-11-05T06:00:52.876" v="913" actId="478"/>
          <ac:spMkLst>
            <pc:docMk/>
            <pc:sldMk cId="0" sldId="256"/>
            <ac:spMk id="56" creationId="{00000000-0000-0000-0000-000000000000}"/>
          </ac:spMkLst>
        </pc:spChg>
        <pc:spChg chg="mod">
          <ac:chgData name="Segovia, Daisy" userId="f7bc0293-3ecc-4038-b8a5-a972389c6dc5" providerId="ADAL" clId="{5775C0B0-5980-445D-9B1F-824BE5B6CC7F}" dt="2021-11-05T06:12:12.083" v="1941" actId="12789"/>
          <ac:spMkLst>
            <pc:docMk/>
            <pc:sldMk cId="0" sldId="256"/>
            <ac:spMk id="57" creationId="{00000000-0000-0000-0000-000000000000}"/>
          </ac:spMkLst>
        </pc:spChg>
        <pc:spChg chg="del mod topLvl">
          <ac:chgData name="Segovia, Daisy" userId="f7bc0293-3ecc-4038-b8a5-a972389c6dc5" providerId="ADAL" clId="{5775C0B0-5980-445D-9B1F-824BE5B6CC7F}" dt="2021-11-05T05:26:49.853" v="133" actId="478"/>
          <ac:spMkLst>
            <pc:docMk/>
            <pc:sldMk cId="0" sldId="256"/>
            <ac:spMk id="58" creationId="{00000000-0000-0000-0000-000000000000}"/>
          </ac:spMkLst>
        </pc:spChg>
        <pc:spChg chg="mod topLvl">
          <ac:chgData name="Segovia, Daisy" userId="f7bc0293-3ecc-4038-b8a5-a972389c6dc5" providerId="ADAL" clId="{5775C0B0-5980-445D-9B1F-824BE5B6CC7F}" dt="2021-11-05T06:15:42.841" v="1994" actId="2711"/>
          <ac:spMkLst>
            <pc:docMk/>
            <pc:sldMk cId="0" sldId="256"/>
            <ac:spMk id="59" creationId="{00000000-0000-0000-0000-000000000000}"/>
          </ac:spMkLst>
        </pc:spChg>
        <pc:spChg chg="mod topLvl">
          <ac:chgData name="Segovia, Daisy" userId="f7bc0293-3ecc-4038-b8a5-a972389c6dc5" providerId="ADAL" clId="{5775C0B0-5980-445D-9B1F-824BE5B6CC7F}" dt="2021-11-09T17:32:37.655" v="2029" actId="20577"/>
          <ac:spMkLst>
            <pc:docMk/>
            <pc:sldMk cId="0" sldId="256"/>
            <ac:spMk id="60" creationId="{00000000-0000-0000-0000-000000000000}"/>
          </ac:spMkLst>
        </pc:spChg>
        <pc:spChg chg="mod">
          <ac:chgData name="Segovia, Daisy" userId="f7bc0293-3ecc-4038-b8a5-a972389c6dc5" providerId="ADAL" clId="{5775C0B0-5980-445D-9B1F-824BE5B6CC7F}" dt="2021-11-05T05:13:05.177" v="74" actId="164"/>
          <ac:spMkLst>
            <pc:docMk/>
            <pc:sldMk cId="0" sldId="256"/>
            <ac:spMk id="61" creationId="{00000000-0000-0000-0000-000000000000}"/>
          </ac:spMkLst>
        </pc:spChg>
        <pc:spChg chg="mod">
          <ac:chgData name="Segovia, Daisy" userId="f7bc0293-3ecc-4038-b8a5-a972389c6dc5" providerId="ADAL" clId="{5775C0B0-5980-445D-9B1F-824BE5B6CC7F}" dt="2021-11-05T05:08:57.748" v="42" actId="1036"/>
          <ac:spMkLst>
            <pc:docMk/>
            <pc:sldMk cId="0" sldId="256"/>
            <ac:spMk id="62" creationId="{00000000-0000-0000-0000-000000000000}"/>
          </ac:spMkLst>
        </pc:spChg>
        <pc:spChg chg="mod topLvl">
          <ac:chgData name="Segovia, Daisy" userId="f7bc0293-3ecc-4038-b8a5-a972389c6dc5" providerId="ADAL" clId="{5775C0B0-5980-445D-9B1F-824BE5B6CC7F}" dt="2021-11-05T06:15:42.841" v="1994" actId="2711"/>
          <ac:spMkLst>
            <pc:docMk/>
            <pc:sldMk cId="0" sldId="256"/>
            <ac:spMk id="63" creationId="{00000000-0000-0000-0000-000000000000}"/>
          </ac:spMkLst>
        </pc:spChg>
        <pc:spChg chg="del mod topLvl">
          <ac:chgData name="Segovia, Daisy" userId="f7bc0293-3ecc-4038-b8a5-a972389c6dc5" providerId="ADAL" clId="{5775C0B0-5980-445D-9B1F-824BE5B6CC7F}" dt="2021-11-05T05:59:52.706" v="834" actId="478"/>
          <ac:spMkLst>
            <pc:docMk/>
            <pc:sldMk cId="0" sldId="256"/>
            <ac:spMk id="64" creationId="{00000000-0000-0000-0000-000000000000}"/>
          </ac:spMkLst>
        </pc:spChg>
        <pc:spChg chg="mod">
          <ac:chgData name="Segovia, Daisy" userId="f7bc0293-3ecc-4038-b8a5-a972389c6dc5" providerId="ADAL" clId="{5775C0B0-5980-445D-9B1F-824BE5B6CC7F}" dt="2021-11-05T05:13:18.329" v="77" actId="1076"/>
          <ac:spMkLst>
            <pc:docMk/>
            <pc:sldMk cId="0" sldId="256"/>
            <ac:spMk id="65" creationId="{00000000-0000-0000-0000-000000000000}"/>
          </ac:spMkLst>
        </pc:spChg>
        <pc:spChg chg="mod">
          <ac:chgData name="Segovia, Daisy" userId="f7bc0293-3ecc-4038-b8a5-a972389c6dc5" providerId="ADAL" clId="{5775C0B0-5980-445D-9B1F-824BE5B6CC7F}" dt="2021-11-05T05:13:05.177" v="74" actId="164"/>
          <ac:spMkLst>
            <pc:docMk/>
            <pc:sldMk cId="0" sldId="256"/>
            <ac:spMk id="66" creationId="{00000000-0000-0000-0000-000000000000}"/>
          </ac:spMkLst>
        </pc:spChg>
        <pc:spChg chg="mod">
          <ac:chgData name="Segovia, Daisy" userId="f7bc0293-3ecc-4038-b8a5-a972389c6dc5" providerId="ADAL" clId="{5775C0B0-5980-445D-9B1F-824BE5B6CC7F}" dt="2021-11-05T05:13:05.177" v="74" actId="164"/>
          <ac:spMkLst>
            <pc:docMk/>
            <pc:sldMk cId="0" sldId="256"/>
            <ac:spMk id="67" creationId="{00000000-0000-0000-0000-000000000000}"/>
          </ac:spMkLst>
        </pc:spChg>
        <pc:spChg chg="mod">
          <ac:chgData name="Segovia, Daisy" userId="f7bc0293-3ecc-4038-b8a5-a972389c6dc5" providerId="ADAL" clId="{5775C0B0-5980-445D-9B1F-824BE5B6CC7F}" dt="2021-11-05T05:13:05.177" v="74" actId="164"/>
          <ac:spMkLst>
            <pc:docMk/>
            <pc:sldMk cId="0" sldId="256"/>
            <ac:spMk id="68" creationId="{00000000-0000-0000-0000-000000000000}"/>
          </ac:spMkLst>
        </pc:spChg>
        <pc:spChg chg="del">
          <ac:chgData name="Segovia, Daisy" userId="f7bc0293-3ecc-4038-b8a5-a972389c6dc5" providerId="ADAL" clId="{5775C0B0-5980-445D-9B1F-824BE5B6CC7F}" dt="2021-11-05T05:07:13.045" v="0" actId="478"/>
          <ac:spMkLst>
            <pc:docMk/>
            <pc:sldMk cId="0" sldId="256"/>
            <ac:spMk id="69" creationId="{00000000-0000-0000-0000-000000000000}"/>
          </ac:spMkLst>
        </pc:spChg>
        <pc:spChg chg="del mod topLvl">
          <ac:chgData name="Segovia, Daisy" userId="f7bc0293-3ecc-4038-b8a5-a972389c6dc5" providerId="ADAL" clId="{5775C0B0-5980-445D-9B1F-824BE5B6CC7F}" dt="2021-11-05T05:26:49.853" v="133" actId="478"/>
          <ac:spMkLst>
            <pc:docMk/>
            <pc:sldMk cId="0" sldId="256"/>
            <ac:spMk id="70" creationId="{00000000-0000-0000-0000-000000000000}"/>
          </ac:spMkLst>
        </pc:spChg>
        <pc:spChg chg="mod topLvl">
          <ac:chgData name="Segovia, Daisy" userId="f7bc0293-3ecc-4038-b8a5-a972389c6dc5" providerId="ADAL" clId="{5775C0B0-5980-445D-9B1F-824BE5B6CC7F}" dt="2021-11-05T05:27:01.676" v="134" actId="164"/>
          <ac:spMkLst>
            <pc:docMk/>
            <pc:sldMk cId="0" sldId="256"/>
            <ac:spMk id="71" creationId="{00000000-0000-0000-0000-000000000000}"/>
          </ac:spMkLst>
        </pc:spChg>
        <pc:spChg chg="del mod topLvl">
          <ac:chgData name="Segovia, Daisy" userId="f7bc0293-3ecc-4038-b8a5-a972389c6dc5" providerId="ADAL" clId="{5775C0B0-5980-445D-9B1F-824BE5B6CC7F}" dt="2021-11-05T05:25:47.028" v="128" actId="478"/>
          <ac:spMkLst>
            <pc:docMk/>
            <pc:sldMk cId="0" sldId="256"/>
            <ac:spMk id="72" creationId="{00000000-0000-0000-0000-000000000000}"/>
          </ac:spMkLst>
        </pc:spChg>
        <pc:spChg chg="del mod">
          <ac:chgData name="Segovia, Daisy" userId="f7bc0293-3ecc-4038-b8a5-a972389c6dc5" providerId="ADAL" clId="{5775C0B0-5980-445D-9B1F-824BE5B6CC7F}" dt="2021-11-05T05:13:28.778" v="79" actId="478"/>
          <ac:spMkLst>
            <pc:docMk/>
            <pc:sldMk cId="0" sldId="256"/>
            <ac:spMk id="73" creationId="{00000000-0000-0000-0000-000000000000}"/>
          </ac:spMkLst>
        </pc:spChg>
        <pc:spChg chg="del mod">
          <ac:chgData name="Segovia, Daisy" userId="f7bc0293-3ecc-4038-b8a5-a972389c6dc5" providerId="ADAL" clId="{5775C0B0-5980-445D-9B1F-824BE5B6CC7F}" dt="2021-11-05T05:13:28.778" v="79" actId="478"/>
          <ac:spMkLst>
            <pc:docMk/>
            <pc:sldMk cId="0" sldId="256"/>
            <ac:spMk id="74" creationId="{00000000-0000-0000-0000-000000000000}"/>
          </ac:spMkLst>
        </pc:spChg>
        <pc:spChg chg="del mod">
          <ac:chgData name="Segovia, Daisy" userId="f7bc0293-3ecc-4038-b8a5-a972389c6dc5" providerId="ADAL" clId="{5775C0B0-5980-445D-9B1F-824BE5B6CC7F}" dt="2021-11-05T05:13:28.778" v="79" actId="478"/>
          <ac:spMkLst>
            <pc:docMk/>
            <pc:sldMk cId="0" sldId="256"/>
            <ac:spMk id="75" creationId="{00000000-0000-0000-0000-000000000000}"/>
          </ac:spMkLst>
        </pc:spChg>
        <pc:spChg chg="del mod">
          <ac:chgData name="Segovia, Daisy" userId="f7bc0293-3ecc-4038-b8a5-a972389c6dc5" providerId="ADAL" clId="{5775C0B0-5980-445D-9B1F-824BE5B6CC7F}" dt="2021-11-05T05:13:28.778" v="79" actId="478"/>
          <ac:spMkLst>
            <pc:docMk/>
            <pc:sldMk cId="0" sldId="256"/>
            <ac:spMk id="76" creationId="{00000000-0000-0000-0000-000000000000}"/>
          </ac:spMkLst>
        </pc:spChg>
        <pc:spChg chg="mod">
          <ac:chgData name="Segovia, Daisy" userId="f7bc0293-3ecc-4038-b8a5-a972389c6dc5" providerId="ADAL" clId="{5775C0B0-5980-445D-9B1F-824BE5B6CC7F}" dt="2021-11-05T05:13:05.177" v="74" actId="164"/>
          <ac:spMkLst>
            <pc:docMk/>
            <pc:sldMk cId="0" sldId="256"/>
            <ac:spMk id="77" creationId="{00000000-0000-0000-0000-000000000000}"/>
          </ac:spMkLst>
        </pc:spChg>
        <pc:spChg chg="mod">
          <ac:chgData name="Segovia, Daisy" userId="f7bc0293-3ecc-4038-b8a5-a972389c6dc5" providerId="ADAL" clId="{5775C0B0-5980-445D-9B1F-824BE5B6CC7F}" dt="2021-11-05T05:13:05.177" v="74" actId="164"/>
          <ac:spMkLst>
            <pc:docMk/>
            <pc:sldMk cId="0" sldId="256"/>
            <ac:spMk id="78" creationId="{00000000-0000-0000-0000-000000000000}"/>
          </ac:spMkLst>
        </pc:spChg>
        <pc:spChg chg="mod topLvl">
          <ac:chgData name="Segovia, Daisy" userId="f7bc0293-3ecc-4038-b8a5-a972389c6dc5" providerId="ADAL" clId="{5775C0B0-5980-445D-9B1F-824BE5B6CC7F}" dt="2021-11-05T06:15:42.841" v="1994" actId="2711"/>
          <ac:spMkLst>
            <pc:docMk/>
            <pc:sldMk cId="0" sldId="256"/>
            <ac:spMk id="79" creationId="{00000000-0000-0000-0000-000000000000}"/>
          </ac:spMkLst>
        </pc:spChg>
        <pc:spChg chg="del mod topLvl">
          <ac:chgData name="Segovia, Daisy" userId="f7bc0293-3ecc-4038-b8a5-a972389c6dc5" providerId="ADAL" clId="{5775C0B0-5980-445D-9B1F-824BE5B6CC7F}" dt="2021-11-05T06:01:54.575" v="1016" actId="478"/>
          <ac:spMkLst>
            <pc:docMk/>
            <pc:sldMk cId="0" sldId="256"/>
            <ac:spMk id="80" creationId="{00000000-0000-0000-0000-000000000000}"/>
          </ac:spMkLst>
        </pc:spChg>
        <pc:spChg chg="del mod">
          <ac:chgData name="Segovia, Daisy" userId="f7bc0293-3ecc-4038-b8a5-a972389c6dc5" providerId="ADAL" clId="{5775C0B0-5980-445D-9B1F-824BE5B6CC7F}" dt="2021-11-05T05:13:28.778" v="79" actId="478"/>
          <ac:spMkLst>
            <pc:docMk/>
            <pc:sldMk cId="0" sldId="256"/>
            <ac:spMk id="81" creationId="{00000000-0000-0000-0000-000000000000}"/>
          </ac:spMkLst>
        </pc:spChg>
        <pc:spChg chg="mod topLvl">
          <ac:chgData name="Segovia, Daisy" userId="f7bc0293-3ecc-4038-b8a5-a972389c6dc5" providerId="ADAL" clId="{5775C0B0-5980-445D-9B1F-824BE5B6CC7F}" dt="2021-11-05T06:15:42.841" v="1994" actId="2711"/>
          <ac:spMkLst>
            <pc:docMk/>
            <pc:sldMk cId="0" sldId="256"/>
            <ac:spMk id="82" creationId="{00000000-0000-0000-0000-000000000000}"/>
          </ac:spMkLst>
        </pc:spChg>
        <pc:spChg chg="add del mod topLvl">
          <ac:chgData name="Segovia, Daisy" userId="f7bc0293-3ecc-4038-b8a5-a972389c6dc5" providerId="ADAL" clId="{5775C0B0-5980-445D-9B1F-824BE5B6CC7F}" dt="2021-11-05T06:02:45.568" v="1131" actId="478"/>
          <ac:spMkLst>
            <pc:docMk/>
            <pc:sldMk cId="0" sldId="256"/>
            <ac:spMk id="83" creationId="{00000000-0000-0000-0000-000000000000}"/>
          </ac:spMkLst>
        </pc:spChg>
        <pc:spChg chg="mod">
          <ac:chgData name="Segovia, Daisy" userId="f7bc0293-3ecc-4038-b8a5-a972389c6dc5" providerId="ADAL" clId="{5775C0B0-5980-445D-9B1F-824BE5B6CC7F}" dt="2021-11-05T05:13:05.177" v="74" actId="164"/>
          <ac:spMkLst>
            <pc:docMk/>
            <pc:sldMk cId="0" sldId="256"/>
            <ac:spMk id="84" creationId="{6FA504FA-9DE3-4711-9B93-9BC2999342D8}"/>
          </ac:spMkLst>
        </pc:spChg>
        <pc:spChg chg="add mod">
          <ac:chgData name="Segovia, Daisy" userId="f7bc0293-3ecc-4038-b8a5-a972389c6dc5" providerId="ADAL" clId="{5775C0B0-5980-445D-9B1F-824BE5B6CC7F}" dt="2021-11-05T05:12:38.857" v="71" actId="571"/>
          <ac:spMkLst>
            <pc:docMk/>
            <pc:sldMk cId="0" sldId="256"/>
            <ac:spMk id="87" creationId="{AD914188-3153-465E-84BE-32ADAB3125B1}"/>
          </ac:spMkLst>
        </pc:spChg>
        <pc:spChg chg="add mod">
          <ac:chgData name="Segovia, Daisy" userId="f7bc0293-3ecc-4038-b8a5-a972389c6dc5" providerId="ADAL" clId="{5775C0B0-5980-445D-9B1F-824BE5B6CC7F}" dt="2021-11-05T05:12:38.857" v="71" actId="571"/>
          <ac:spMkLst>
            <pc:docMk/>
            <pc:sldMk cId="0" sldId="256"/>
            <ac:spMk id="88" creationId="{26D43A54-D196-49BB-BB3E-D39607DEED98}"/>
          </ac:spMkLst>
        </pc:spChg>
        <pc:spChg chg="add mod">
          <ac:chgData name="Segovia, Daisy" userId="f7bc0293-3ecc-4038-b8a5-a972389c6dc5" providerId="ADAL" clId="{5775C0B0-5980-445D-9B1F-824BE5B6CC7F}" dt="2021-11-05T05:12:38.857" v="71" actId="571"/>
          <ac:spMkLst>
            <pc:docMk/>
            <pc:sldMk cId="0" sldId="256"/>
            <ac:spMk id="89" creationId="{4C93A5B8-6415-462B-B0BD-97D5D9BBCD8A}"/>
          </ac:spMkLst>
        </pc:spChg>
        <pc:spChg chg="add mod">
          <ac:chgData name="Segovia, Daisy" userId="f7bc0293-3ecc-4038-b8a5-a972389c6dc5" providerId="ADAL" clId="{5775C0B0-5980-445D-9B1F-824BE5B6CC7F}" dt="2021-11-05T05:12:38.857" v="71" actId="571"/>
          <ac:spMkLst>
            <pc:docMk/>
            <pc:sldMk cId="0" sldId="256"/>
            <ac:spMk id="90" creationId="{D48479F2-01FB-4E92-B327-BF04E683C459}"/>
          </ac:spMkLst>
        </pc:spChg>
        <pc:spChg chg="del mod topLvl">
          <ac:chgData name="Segovia, Daisy" userId="f7bc0293-3ecc-4038-b8a5-a972389c6dc5" providerId="ADAL" clId="{5775C0B0-5980-445D-9B1F-824BE5B6CC7F}" dt="2021-11-05T05:34:36.401" v="188" actId="478"/>
          <ac:spMkLst>
            <pc:docMk/>
            <pc:sldMk cId="0" sldId="256"/>
            <ac:spMk id="114" creationId="{B0031CED-7703-42A6-B9DF-E98217A6EDAD}"/>
          </ac:spMkLst>
        </pc:spChg>
        <pc:spChg chg="del mod topLvl">
          <ac:chgData name="Segovia, Daisy" userId="f7bc0293-3ecc-4038-b8a5-a972389c6dc5" providerId="ADAL" clId="{5775C0B0-5980-445D-9B1F-824BE5B6CC7F}" dt="2021-11-05T05:34:36.401" v="188" actId="478"/>
          <ac:spMkLst>
            <pc:docMk/>
            <pc:sldMk cId="0" sldId="256"/>
            <ac:spMk id="115" creationId="{1B5B3A17-8856-4D39-AAF2-3E93931A879D}"/>
          </ac:spMkLst>
        </pc:spChg>
        <pc:spChg chg="del mod topLvl">
          <ac:chgData name="Segovia, Daisy" userId="f7bc0293-3ecc-4038-b8a5-a972389c6dc5" providerId="ADAL" clId="{5775C0B0-5980-445D-9B1F-824BE5B6CC7F}" dt="2021-11-05T05:34:36.401" v="188" actId="478"/>
          <ac:spMkLst>
            <pc:docMk/>
            <pc:sldMk cId="0" sldId="256"/>
            <ac:spMk id="116" creationId="{65CD9909-88AC-489E-A746-ADB713B5A9F6}"/>
          </ac:spMkLst>
        </pc:spChg>
        <pc:spChg chg="del mod topLvl">
          <ac:chgData name="Segovia, Daisy" userId="f7bc0293-3ecc-4038-b8a5-a972389c6dc5" providerId="ADAL" clId="{5775C0B0-5980-445D-9B1F-824BE5B6CC7F}" dt="2021-11-05T05:34:36.401" v="188" actId="478"/>
          <ac:spMkLst>
            <pc:docMk/>
            <pc:sldMk cId="0" sldId="256"/>
            <ac:spMk id="117" creationId="{11F5BF15-68D5-4B0D-BBAA-32B9A46C7325}"/>
          </ac:spMkLst>
        </pc:spChg>
        <pc:spChg chg="del mod topLvl">
          <ac:chgData name="Segovia, Daisy" userId="f7bc0293-3ecc-4038-b8a5-a972389c6dc5" providerId="ADAL" clId="{5775C0B0-5980-445D-9B1F-824BE5B6CC7F}" dt="2021-11-05T05:34:36.401" v="188" actId="478"/>
          <ac:spMkLst>
            <pc:docMk/>
            <pc:sldMk cId="0" sldId="256"/>
            <ac:spMk id="118" creationId="{F3732148-307C-4B63-B35E-CB458CA3BDB0}"/>
          </ac:spMkLst>
        </pc:spChg>
        <pc:spChg chg="add mod">
          <ac:chgData name="Segovia, Daisy" userId="f7bc0293-3ecc-4038-b8a5-a972389c6dc5" providerId="ADAL" clId="{5775C0B0-5980-445D-9B1F-824BE5B6CC7F}" dt="2021-11-05T05:27:34.649" v="141" actId="164"/>
          <ac:spMkLst>
            <pc:docMk/>
            <pc:sldMk cId="0" sldId="256"/>
            <ac:spMk id="122" creationId="{33A5961B-1C21-450F-B290-23BFE0A72135}"/>
          </ac:spMkLst>
        </pc:spChg>
        <pc:spChg chg="mod ord topLvl">
          <ac:chgData name="Segovia, Daisy" userId="f7bc0293-3ecc-4038-b8a5-a972389c6dc5" providerId="ADAL" clId="{5775C0B0-5980-445D-9B1F-824BE5B6CC7F}" dt="2021-11-05T05:53:26.670" v="663" actId="12789"/>
          <ac:spMkLst>
            <pc:docMk/>
            <pc:sldMk cId="0" sldId="256"/>
            <ac:spMk id="131" creationId="{9263DE15-A0AB-4B5C-BE42-50ED701EF8F9}"/>
          </ac:spMkLst>
        </pc:spChg>
        <pc:spChg chg="add del mod">
          <ac:chgData name="Segovia, Daisy" userId="f7bc0293-3ecc-4038-b8a5-a972389c6dc5" providerId="ADAL" clId="{5775C0B0-5980-445D-9B1F-824BE5B6CC7F}" dt="2021-11-05T05:30:59.739" v="150" actId="478"/>
          <ac:spMkLst>
            <pc:docMk/>
            <pc:sldMk cId="0" sldId="256"/>
            <ac:spMk id="137" creationId="{CAA19C88-0CF0-4FDD-9206-5F4A63D78971}"/>
          </ac:spMkLst>
        </pc:spChg>
        <pc:spChg chg="add mod">
          <ac:chgData name="Segovia, Daisy" userId="f7bc0293-3ecc-4038-b8a5-a972389c6dc5" providerId="ADAL" clId="{5775C0B0-5980-445D-9B1F-824BE5B6CC7F}" dt="2021-11-05T05:53:26.670" v="663" actId="12789"/>
          <ac:spMkLst>
            <pc:docMk/>
            <pc:sldMk cId="0" sldId="256"/>
            <ac:spMk id="138" creationId="{23891D35-A82B-4468-9EC4-7EAF6FED9F53}"/>
          </ac:spMkLst>
        </pc:spChg>
        <pc:spChg chg="add del mod ord">
          <ac:chgData name="Segovia, Daisy" userId="f7bc0293-3ecc-4038-b8a5-a972389c6dc5" providerId="ADAL" clId="{5775C0B0-5980-445D-9B1F-824BE5B6CC7F}" dt="2021-11-05T05:40:22.044" v="315" actId="478"/>
          <ac:spMkLst>
            <pc:docMk/>
            <pc:sldMk cId="0" sldId="256"/>
            <ac:spMk id="139" creationId="{674C6B59-1DD4-4D4A-82AB-2B0E9615EAA6}"/>
          </ac:spMkLst>
        </pc:spChg>
        <pc:spChg chg="add del mod">
          <ac:chgData name="Segovia, Daisy" userId="f7bc0293-3ecc-4038-b8a5-a972389c6dc5" providerId="ADAL" clId="{5775C0B0-5980-445D-9B1F-824BE5B6CC7F}" dt="2021-11-05T05:39:30.463" v="309" actId="478"/>
          <ac:spMkLst>
            <pc:docMk/>
            <pc:sldMk cId="0" sldId="256"/>
            <ac:spMk id="140" creationId="{09682241-0DD3-4475-AE59-363725FD7F64}"/>
          </ac:spMkLst>
        </pc:spChg>
        <pc:spChg chg="add mod ord">
          <ac:chgData name="Segovia, Daisy" userId="f7bc0293-3ecc-4038-b8a5-a972389c6dc5" providerId="ADAL" clId="{5775C0B0-5980-445D-9B1F-824BE5B6CC7F}" dt="2021-11-05T05:53:31.676" v="664" actId="12789"/>
          <ac:spMkLst>
            <pc:docMk/>
            <pc:sldMk cId="0" sldId="256"/>
            <ac:spMk id="141" creationId="{6BFB6A72-8CA5-4042-B06F-FD55D46495A8}"/>
          </ac:spMkLst>
        </pc:spChg>
        <pc:spChg chg="add mod">
          <ac:chgData name="Segovia, Daisy" userId="f7bc0293-3ecc-4038-b8a5-a972389c6dc5" providerId="ADAL" clId="{5775C0B0-5980-445D-9B1F-824BE5B6CC7F}" dt="2021-11-05T05:53:31.676" v="664" actId="12789"/>
          <ac:spMkLst>
            <pc:docMk/>
            <pc:sldMk cId="0" sldId="256"/>
            <ac:spMk id="142" creationId="{62D535F8-05A9-424C-9910-98BBAF180F2A}"/>
          </ac:spMkLst>
        </pc:spChg>
        <pc:spChg chg="add del mod">
          <ac:chgData name="Segovia, Daisy" userId="f7bc0293-3ecc-4038-b8a5-a972389c6dc5" providerId="ADAL" clId="{5775C0B0-5980-445D-9B1F-824BE5B6CC7F}" dt="2021-11-05T05:42:03.853" v="347" actId="478"/>
          <ac:spMkLst>
            <pc:docMk/>
            <pc:sldMk cId="0" sldId="256"/>
            <ac:spMk id="143" creationId="{39E8EF45-2ADF-41C4-ACD3-F4AC96E01DE5}"/>
          </ac:spMkLst>
        </pc:spChg>
        <pc:spChg chg="add mod">
          <ac:chgData name="Segovia, Daisy" userId="f7bc0293-3ecc-4038-b8a5-a972389c6dc5" providerId="ADAL" clId="{5775C0B0-5980-445D-9B1F-824BE5B6CC7F}" dt="2021-11-05T05:53:37.162" v="665" actId="12789"/>
          <ac:spMkLst>
            <pc:docMk/>
            <pc:sldMk cId="0" sldId="256"/>
            <ac:spMk id="144" creationId="{7F162343-C228-4DD5-B723-3E26183B045E}"/>
          </ac:spMkLst>
        </pc:spChg>
        <pc:spChg chg="add mod">
          <ac:chgData name="Segovia, Daisy" userId="f7bc0293-3ecc-4038-b8a5-a972389c6dc5" providerId="ADAL" clId="{5775C0B0-5980-445D-9B1F-824BE5B6CC7F}" dt="2021-11-05T05:54:19.488" v="669" actId="208"/>
          <ac:spMkLst>
            <pc:docMk/>
            <pc:sldMk cId="0" sldId="256"/>
            <ac:spMk id="145" creationId="{BE759E19-6D4B-4CC6-B12D-29F2A3D93BEB}"/>
          </ac:spMkLst>
        </pc:spChg>
        <pc:spChg chg="add mod">
          <ac:chgData name="Segovia, Daisy" userId="f7bc0293-3ecc-4038-b8a5-a972389c6dc5" providerId="ADAL" clId="{5775C0B0-5980-445D-9B1F-824BE5B6CC7F}" dt="2021-11-05T06:11:00.429" v="1920" actId="208"/>
          <ac:spMkLst>
            <pc:docMk/>
            <pc:sldMk cId="0" sldId="256"/>
            <ac:spMk id="146" creationId="{28544794-FAFB-4C19-AC0B-DC041D59D08C}"/>
          </ac:spMkLst>
        </pc:spChg>
        <pc:spChg chg="add mod">
          <ac:chgData name="Segovia, Daisy" userId="f7bc0293-3ecc-4038-b8a5-a972389c6dc5" providerId="ADAL" clId="{5775C0B0-5980-445D-9B1F-824BE5B6CC7F}" dt="2021-11-05T05:53:02.002" v="634" actId="12789"/>
          <ac:spMkLst>
            <pc:docMk/>
            <pc:sldMk cId="0" sldId="256"/>
            <ac:spMk id="147" creationId="{109B4339-B139-4FE7-8EAB-B6BB2B922ECB}"/>
          </ac:spMkLst>
        </pc:spChg>
        <pc:spChg chg="add mod">
          <ac:chgData name="Segovia, Daisy" userId="f7bc0293-3ecc-4038-b8a5-a972389c6dc5" providerId="ADAL" clId="{5775C0B0-5980-445D-9B1F-824BE5B6CC7F}" dt="2021-11-05T06:10:52.025" v="1919" actId="208"/>
          <ac:spMkLst>
            <pc:docMk/>
            <pc:sldMk cId="0" sldId="256"/>
            <ac:spMk id="148" creationId="{1B0A2534-A9C0-4474-A2E4-0E87D35A9912}"/>
          </ac:spMkLst>
        </pc:spChg>
        <pc:spChg chg="add mod">
          <ac:chgData name="Segovia, Daisy" userId="f7bc0293-3ecc-4038-b8a5-a972389c6dc5" providerId="ADAL" clId="{5775C0B0-5980-445D-9B1F-824BE5B6CC7F}" dt="2021-11-05T05:55:03.195" v="673" actId="208"/>
          <ac:spMkLst>
            <pc:docMk/>
            <pc:sldMk cId="0" sldId="256"/>
            <ac:spMk id="149" creationId="{6769C124-A8A2-4F23-9AE4-10529D193340}"/>
          </ac:spMkLst>
        </pc:spChg>
        <pc:spChg chg="add mod">
          <ac:chgData name="Segovia, Daisy" userId="f7bc0293-3ecc-4038-b8a5-a972389c6dc5" providerId="ADAL" clId="{5775C0B0-5980-445D-9B1F-824BE5B6CC7F}" dt="2021-11-05T05:53:37.162" v="665" actId="12789"/>
          <ac:spMkLst>
            <pc:docMk/>
            <pc:sldMk cId="0" sldId="256"/>
            <ac:spMk id="158" creationId="{45B68DFB-A805-448C-90DD-CA8B19142CA1}"/>
          </ac:spMkLst>
        </pc:spChg>
        <pc:spChg chg="mod topLvl">
          <ac:chgData name="Segovia, Daisy" userId="f7bc0293-3ecc-4038-b8a5-a972389c6dc5" providerId="ADAL" clId="{5775C0B0-5980-445D-9B1F-824BE5B6CC7F}" dt="2021-11-05T06:15:42.841" v="1994" actId="2711"/>
          <ac:spMkLst>
            <pc:docMk/>
            <pc:sldMk cId="0" sldId="256"/>
            <ac:spMk id="162" creationId="{AF58E5D9-1D3A-4747-B639-DE3758713321}"/>
          </ac:spMkLst>
        </pc:spChg>
        <pc:spChg chg="del mod topLvl">
          <ac:chgData name="Segovia, Daisy" userId="f7bc0293-3ecc-4038-b8a5-a972389c6dc5" providerId="ADAL" clId="{5775C0B0-5980-445D-9B1F-824BE5B6CC7F}" dt="2021-11-05T06:06:50.306" v="1614" actId="478"/>
          <ac:spMkLst>
            <pc:docMk/>
            <pc:sldMk cId="0" sldId="256"/>
            <ac:spMk id="163" creationId="{D0913181-90A7-463A-91B9-C532ED1232A9}"/>
          </ac:spMkLst>
        </pc:spChg>
        <pc:spChg chg="mod topLvl">
          <ac:chgData name="Segovia, Daisy" userId="f7bc0293-3ecc-4038-b8a5-a972389c6dc5" providerId="ADAL" clId="{5775C0B0-5980-445D-9B1F-824BE5B6CC7F}" dt="2021-11-05T06:15:42.841" v="1994" actId="2711"/>
          <ac:spMkLst>
            <pc:docMk/>
            <pc:sldMk cId="0" sldId="256"/>
            <ac:spMk id="164" creationId="{C91D2683-30A2-47F1-B809-BEA89A3A7429}"/>
          </ac:spMkLst>
        </pc:spChg>
        <pc:spChg chg="mod topLvl">
          <ac:chgData name="Segovia, Daisy" userId="f7bc0293-3ecc-4038-b8a5-a972389c6dc5" providerId="ADAL" clId="{5775C0B0-5980-445D-9B1F-824BE5B6CC7F}" dt="2021-11-05T06:11:39.244" v="1939" actId="1036"/>
          <ac:spMkLst>
            <pc:docMk/>
            <pc:sldMk cId="0" sldId="256"/>
            <ac:spMk id="165" creationId="{CA17D2EF-DF37-4AE6-9FB7-7F89B760B6BD}"/>
          </ac:spMkLst>
        </pc:spChg>
        <pc:spChg chg="mod topLvl">
          <ac:chgData name="Segovia, Daisy" userId="f7bc0293-3ecc-4038-b8a5-a972389c6dc5" providerId="ADAL" clId="{5775C0B0-5980-445D-9B1F-824BE5B6CC7F}" dt="2021-11-05T06:15:42.841" v="1994" actId="2711"/>
          <ac:spMkLst>
            <pc:docMk/>
            <pc:sldMk cId="0" sldId="256"/>
            <ac:spMk id="166" creationId="{7DBF7F34-D883-4D30-980F-0C2E975E0BB5}"/>
          </ac:spMkLst>
        </pc:spChg>
        <pc:spChg chg="del mod topLvl">
          <ac:chgData name="Segovia, Daisy" userId="f7bc0293-3ecc-4038-b8a5-a972389c6dc5" providerId="ADAL" clId="{5775C0B0-5980-445D-9B1F-824BE5B6CC7F}" dt="2021-11-05T06:06:10.010" v="1567" actId="478"/>
          <ac:spMkLst>
            <pc:docMk/>
            <pc:sldMk cId="0" sldId="256"/>
            <ac:spMk id="167" creationId="{20AE6D4C-030E-4F14-9C2D-6B92134D43D5}"/>
          </ac:spMkLst>
        </pc:spChg>
        <pc:spChg chg="mod topLvl">
          <ac:chgData name="Segovia, Daisy" userId="f7bc0293-3ecc-4038-b8a5-a972389c6dc5" providerId="ADAL" clId="{5775C0B0-5980-445D-9B1F-824BE5B6CC7F}" dt="2021-11-05T06:15:42.841" v="1994" actId="2711"/>
          <ac:spMkLst>
            <pc:docMk/>
            <pc:sldMk cId="0" sldId="256"/>
            <ac:spMk id="168" creationId="{148F5B73-E642-4D41-AE71-1C2518EB2EA5}"/>
          </ac:spMkLst>
        </pc:spChg>
        <pc:spChg chg="del mod topLvl">
          <ac:chgData name="Segovia, Daisy" userId="f7bc0293-3ecc-4038-b8a5-a972389c6dc5" providerId="ADAL" clId="{5775C0B0-5980-445D-9B1F-824BE5B6CC7F}" dt="2021-11-05T06:08:53.936" v="1830" actId="478"/>
          <ac:spMkLst>
            <pc:docMk/>
            <pc:sldMk cId="0" sldId="256"/>
            <ac:spMk id="169" creationId="{1D53F88B-9EA9-4397-9C4B-3FCD576F34D6}"/>
          </ac:spMkLst>
        </pc:spChg>
        <pc:spChg chg="mod topLvl">
          <ac:chgData name="Segovia, Daisy" userId="f7bc0293-3ecc-4038-b8a5-a972389c6dc5" providerId="ADAL" clId="{5775C0B0-5980-445D-9B1F-824BE5B6CC7F}" dt="2021-11-05T06:15:42.841" v="1994" actId="2711"/>
          <ac:spMkLst>
            <pc:docMk/>
            <pc:sldMk cId="0" sldId="256"/>
            <ac:spMk id="170" creationId="{02FD35B0-6613-40E8-BC12-0589261A619D}"/>
          </ac:spMkLst>
        </pc:spChg>
        <pc:spChg chg="del mod topLvl">
          <ac:chgData name="Segovia, Daisy" userId="f7bc0293-3ecc-4038-b8a5-a972389c6dc5" providerId="ADAL" clId="{5775C0B0-5980-445D-9B1F-824BE5B6CC7F}" dt="2021-11-05T06:09:52.635" v="1909" actId="478"/>
          <ac:spMkLst>
            <pc:docMk/>
            <pc:sldMk cId="0" sldId="256"/>
            <ac:spMk id="171" creationId="{218511B1-98B2-4A9E-B4B8-3B28CE95831F}"/>
          </ac:spMkLst>
        </pc:spChg>
        <pc:spChg chg="add mod">
          <ac:chgData name="Segovia, Daisy" userId="f7bc0293-3ecc-4038-b8a5-a972389c6dc5" providerId="ADAL" clId="{5775C0B0-5980-445D-9B1F-824BE5B6CC7F}" dt="2021-11-05T05:53:02.002" v="634" actId="12789"/>
          <ac:spMkLst>
            <pc:docMk/>
            <pc:sldMk cId="0" sldId="256"/>
            <ac:spMk id="177" creationId="{4B3000DE-B62D-4DF7-A33D-3CB495A39C62}"/>
          </ac:spMkLst>
        </pc:spChg>
        <pc:spChg chg="add mod">
          <ac:chgData name="Segovia, Daisy" userId="f7bc0293-3ecc-4038-b8a5-a972389c6dc5" providerId="ADAL" clId="{5775C0B0-5980-445D-9B1F-824BE5B6CC7F}" dt="2021-11-05T05:52:56.939" v="633" actId="12789"/>
          <ac:spMkLst>
            <pc:docMk/>
            <pc:sldMk cId="0" sldId="256"/>
            <ac:spMk id="178" creationId="{7FB0791B-7D49-4228-8AF0-17DEBA70D971}"/>
          </ac:spMkLst>
        </pc:spChg>
        <pc:spChg chg="add mod">
          <ac:chgData name="Segovia, Daisy" userId="f7bc0293-3ecc-4038-b8a5-a972389c6dc5" providerId="ADAL" clId="{5775C0B0-5980-445D-9B1F-824BE5B6CC7F}" dt="2021-11-05T05:53:17.895" v="662" actId="20577"/>
          <ac:spMkLst>
            <pc:docMk/>
            <pc:sldMk cId="0" sldId="256"/>
            <ac:spMk id="179" creationId="{F47224BB-7C9B-4B6D-9C81-108916D8746D}"/>
          </ac:spMkLst>
        </pc:spChg>
        <pc:spChg chg="add mod">
          <ac:chgData name="Segovia, Daisy" userId="f7bc0293-3ecc-4038-b8a5-a972389c6dc5" providerId="ADAL" clId="{5775C0B0-5980-445D-9B1F-824BE5B6CC7F}" dt="2021-11-05T05:55:29.796" v="679" actId="20577"/>
          <ac:spMkLst>
            <pc:docMk/>
            <pc:sldMk cId="0" sldId="256"/>
            <ac:spMk id="180" creationId="{6375D93B-81AA-43BE-8BE6-D95DDECC9480}"/>
          </ac:spMkLst>
        </pc:spChg>
        <pc:spChg chg="add mod">
          <ac:chgData name="Segovia, Daisy" userId="f7bc0293-3ecc-4038-b8a5-a972389c6dc5" providerId="ADAL" clId="{5775C0B0-5980-445D-9B1F-824BE5B6CC7F}" dt="2021-11-05T06:12:40.434" v="1949" actId="20577"/>
          <ac:spMkLst>
            <pc:docMk/>
            <pc:sldMk cId="0" sldId="256"/>
            <ac:spMk id="181" creationId="{ED5E2AC7-CB25-465A-B9D6-84E1C3E945CE}"/>
          </ac:spMkLst>
        </pc:spChg>
        <pc:spChg chg="add mod">
          <ac:chgData name="Segovia, Daisy" userId="f7bc0293-3ecc-4038-b8a5-a972389c6dc5" providerId="ADAL" clId="{5775C0B0-5980-445D-9B1F-824BE5B6CC7F}" dt="2021-11-05T06:11:27.976" v="1935" actId="1036"/>
          <ac:spMkLst>
            <pc:docMk/>
            <pc:sldMk cId="0" sldId="256"/>
            <ac:spMk id="182" creationId="{0130DB4E-628E-415D-A653-16EDF39B9C04}"/>
          </ac:spMkLst>
        </pc:spChg>
        <pc:spChg chg="add mod">
          <ac:chgData name="Segovia, Daisy" userId="f7bc0293-3ecc-4038-b8a5-a972389c6dc5" providerId="ADAL" clId="{5775C0B0-5980-445D-9B1F-824BE5B6CC7F}" dt="2021-11-05T06:11:27.976" v="1935" actId="1036"/>
          <ac:spMkLst>
            <pc:docMk/>
            <pc:sldMk cId="0" sldId="256"/>
            <ac:spMk id="183" creationId="{A08076A0-50C2-4EC5-ACDA-1EA17DC53927}"/>
          </ac:spMkLst>
        </pc:spChg>
        <pc:spChg chg="add mod">
          <ac:chgData name="Segovia, Daisy" userId="f7bc0293-3ecc-4038-b8a5-a972389c6dc5" providerId="ADAL" clId="{5775C0B0-5980-445D-9B1F-824BE5B6CC7F}" dt="2021-11-05T06:11:27.976" v="1935" actId="1036"/>
          <ac:spMkLst>
            <pc:docMk/>
            <pc:sldMk cId="0" sldId="256"/>
            <ac:spMk id="184" creationId="{610DFC71-5AE2-477C-BFD1-DC1B6239DA8D}"/>
          </ac:spMkLst>
        </pc:spChg>
        <pc:spChg chg="add mod">
          <ac:chgData name="Segovia, Daisy" userId="f7bc0293-3ecc-4038-b8a5-a972389c6dc5" providerId="ADAL" clId="{5775C0B0-5980-445D-9B1F-824BE5B6CC7F}" dt="2021-11-05T06:11:27.976" v="1935" actId="1036"/>
          <ac:spMkLst>
            <pc:docMk/>
            <pc:sldMk cId="0" sldId="256"/>
            <ac:spMk id="185" creationId="{1F6C7091-39EE-4BF9-A711-464BB8EA2ACA}"/>
          </ac:spMkLst>
        </pc:spChg>
        <pc:spChg chg="add mod">
          <ac:chgData name="Segovia, Daisy" userId="f7bc0293-3ecc-4038-b8a5-a972389c6dc5" providerId="ADAL" clId="{5775C0B0-5980-445D-9B1F-824BE5B6CC7F}" dt="2021-11-05T06:11:39.244" v="1939" actId="1036"/>
          <ac:spMkLst>
            <pc:docMk/>
            <pc:sldMk cId="0" sldId="256"/>
            <ac:spMk id="186" creationId="{74EC2A15-4CDE-40FC-B5EE-E5FE29435642}"/>
          </ac:spMkLst>
        </pc:spChg>
        <pc:spChg chg="add mod">
          <ac:chgData name="Segovia, Daisy" userId="f7bc0293-3ecc-4038-b8a5-a972389c6dc5" providerId="ADAL" clId="{5775C0B0-5980-445D-9B1F-824BE5B6CC7F}" dt="2021-11-09T17:33:48.335" v="2048" actId="20577"/>
          <ac:spMkLst>
            <pc:docMk/>
            <pc:sldMk cId="0" sldId="256"/>
            <ac:spMk id="187" creationId="{D52BDD1D-E9E3-4593-A350-94201E559D0D}"/>
          </ac:spMkLst>
        </pc:spChg>
        <pc:spChg chg="add mod">
          <ac:chgData name="Segovia, Daisy" userId="f7bc0293-3ecc-4038-b8a5-a972389c6dc5" providerId="ADAL" clId="{5775C0B0-5980-445D-9B1F-824BE5B6CC7F}" dt="2021-11-05T06:11:39.244" v="1939" actId="1036"/>
          <ac:spMkLst>
            <pc:docMk/>
            <pc:sldMk cId="0" sldId="256"/>
            <ac:spMk id="188" creationId="{D75B749C-FC9F-4F1B-9BC8-BB75CF60C19F}"/>
          </ac:spMkLst>
        </pc:spChg>
        <pc:spChg chg="add mod">
          <ac:chgData name="Segovia, Daisy" userId="f7bc0293-3ecc-4038-b8a5-a972389c6dc5" providerId="ADAL" clId="{5775C0B0-5980-445D-9B1F-824BE5B6CC7F}" dt="2021-11-05T06:11:39.244" v="1939" actId="1036"/>
          <ac:spMkLst>
            <pc:docMk/>
            <pc:sldMk cId="0" sldId="256"/>
            <ac:spMk id="189" creationId="{34C5B91A-5EEB-4561-91CB-76901986B643}"/>
          </ac:spMkLst>
        </pc:spChg>
        <pc:spChg chg="add del mod">
          <ac:chgData name="Segovia, Daisy" userId="f7bc0293-3ecc-4038-b8a5-a972389c6dc5" providerId="ADAL" clId="{5775C0B0-5980-445D-9B1F-824BE5B6CC7F}" dt="2021-11-05T06:12:14.677" v="1943"/>
          <ac:spMkLst>
            <pc:docMk/>
            <pc:sldMk cId="0" sldId="256"/>
            <ac:spMk id="190" creationId="{74D9BD3A-77D2-4399-9866-35D83B1E40A7}"/>
          </ac:spMkLst>
        </pc:spChg>
        <pc:spChg chg="add mod">
          <ac:chgData name="Segovia, Daisy" userId="f7bc0293-3ecc-4038-b8a5-a972389c6dc5" providerId="ADAL" clId="{5775C0B0-5980-445D-9B1F-824BE5B6CC7F}" dt="2021-11-05T06:14:56.065" v="1990" actId="2711"/>
          <ac:spMkLst>
            <pc:docMk/>
            <pc:sldMk cId="0" sldId="256"/>
            <ac:spMk id="191" creationId="{2AB164C1-3C19-4F78-855C-ABC22F626083}"/>
          </ac:spMkLst>
        </pc:spChg>
        <pc:grpChg chg="add del mod">
          <ac:chgData name="Segovia, Daisy" userId="f7bc0293-3ecc-4038-b8a5-a972389c6dc5" providerId="ADAL" clId="{5775C0B0-5980-445D-9B1F-824BE5B6CC7F}" dt="2021-11-05T05:22:24.063" v="89" actId="165"/>
          <ac:grpSpMkLst>
            <pc:docMk/>
            <pc:sldMk cId="0" sldId="256"/>
            <ac:grpSpMk id="3" creationId="{3A5B41ED-05C9-4C89-ADB1-D71A3F81A48D}"/>
          </ac:grpSpMkLst>
        </pc:grpChg>
        <pc:grpChg chg="add mod">
          <ac:chgData name="Segovia, Daisy" userId="f7bc0293-3ecc-4038-b8a5-a972389c6dc5" providerId="ADAL" clId="{5775C0B0-5980-445D-9B1F-824BE5B6CC7F}" dt="2021-11-05T05:12:58.284" v="73" actId="164"/>
          <ac:grpSpMkLst>
            <pc:docMk/>
            <pc:sldMk cId="0" sldId="256"/>
            <ac:grpSpMk id="91" creationId="{022D79DF-6EBE-447C-B255-9C8CBE7FC66D}"/>
          </ac:grpSpMkLst>
        </pc:grpChg>
        <pc:grpChg chg="add del mod">
          <ac:chgData name="Segovia, Daisy" userId="f7bc0293-3ecc-4038-b8a5-a972389c6dc5" providerId="ADAL" clId="{5775C0B0-5980-445D-9B1F-824BE5B6CC7F}" dt="2021-11-05T05:54:27.647" v="670" actId="478"/>
          <ac:grpSpMkLst>
            <pc:docMk/>
            <pc:sldMk cId="0" sldId="256"/>
            <ac:grpSpMk id="92" creationId="{9228A8AD-5CEA-4A3D-B9DB-79DDC8318911}"/>
          </ac:grpSpMkLst>
        </pc:grpChg>
        <pc:grpChg chg="add del mod">
          <ac:chgData name="Segovia, Daisy" userId="f7bc0293-3ecc-4038-b8a5-a972389c6dc5" providerId="ADAL" clId="{5775C0B0-5980-445D-9B1F-824BE5B6CC7F}" dt="2021-11-05T05:29:41.999" v="144" actId="165"/>
          <ac:grpSpMkLst>
            <pc:docMk/>
            <pc:sldMk cId="0" sldId="256"/>
            <ac:grpSpMk id="93" creationId="{8CB81A55-85E6-4745-928A-3CC261AB97EE}"/>
          </ac:grpSpMkLst>
        </pc:grpChg>
        <pc:grpChg chg="add del mod">
          <ac:chgData name="Segovia, Daisy" userId="f7bc0293-3ecc-4038-b8a5-a972389c6dc5" providerId="ADAL" clId="{5775C0B0-5980-445D-9B1F-824BE5B6CC7F}" dt="2021-11-05T05:35:32.983" v="193" actId="165"/>
          <ac:grpSpMkLst>
            <pc:docMk/>
            <pc:sldMk cId="0" sldId="256"/>
            <ac:grpSpMk id="119" creationId="{6CF9F97A-590D-4BFB-81D5-E0D713B20B88}"/>
          </ac:grpSpMkLst>
        </pc:grpChg>
        <pc:grpChg chg="add del mod">
          <ac:chgData name="Segovia, Daisy" userId="f7bc0293-3ecc-4038-b8a5-a972389c6dc5" providerId="ADAL" clId="{5775C0B0-5980-445D-9B1F-824BE5B6CC7F}" dt="2021-11-05T05:32:19.675" v="162" actId="478"/>
          <ac:grpSpMkLst>
            <pc:docMk/>
            <pc:sldMk cId="0" sldId="256"/>
            <ac:grpSpMk id="123" creationId="{8B6617D0-AE5C-4B81-B28C-277AEDD568D6}"/>
          </ac:grpSpMkLst>
        </pc:grpChg>
        <pc:grpChg chg="add del mod">
          <ac:chgData name="Segovia, Daisy" userId="f7bc0293-3ecc-4038-b8a5-a972389c6dc5" providerId="ADAL" clId="{5775C0B0-5980-445D-9B1F-824BE5B6CC7F}" dt="2021-11-05T05:32:18.219" v="161" actId="478"/>
          <ac:grpSpMkLst>
            <pc:docMk/>
            <pc:sldMk cId="0" sldId="256"/>
            <ac:grpSpMk id="124" creationId="{9EF9A1E6-DC2E-4ACE-AA94-52B16626060C}"/>
          </ac:grpSpMkLst>
        </pc:grpChg>
        <pc:grpChg chg="add del mod">
          <ac:chgData name="Segovia, Daisy" userId="f7bc0293-3ecc-4038-b8a5-a972389c6dc5" providerId="ADAL" clId="{5775C0B0-5980-445D-9B1F-824BE5B6CC7F}" dt="2021-11-05T05:31:51.465" v="156" actId="165"/>
          <ac:grpSpMkLst>
            <pc:docMk/>
            <pc:sldMk cId="0" sldId="256"/>
            <ac:grpSpMk id="128" creationId="{AAD6B680-094E-49F9-AA43-2C0FE406A1A1}"/>
          </ac:grpSpMkLst>
        </pc:grpChg>
        <pc:grpChg chg="add del mod">
          <ac:chgData name="Segovia, Daisy" userId="f7bc0293-3ecc-4038-b8a5-a972389c6dc5" providerId="ADAL" clId="{5775C0B0-5980-445D-9B1F-824BE5B6CC7F}" dt="2021-11-05T05:31:19.811" v="154" actId="478"/>
          <ac:grpSpMkLst>
            <pc:docMk/>
            <pc:sldMk cId="0" sldId="256"/>
            <ac:grpSpMk id="132" creationId="{5CAFD95C-F169-4693-8CB7-3040BB5108FE}"/>
          </ac:grpSpMkLst>
        </pc:grpChg>
        <pc:grpChg chg="add del mod">
          <ac:chgData name="Segovia, Daisy" userId="f7bc0293-3ecc-4038-b8a5-a972389c6dc5" providerId="ADAL" clId="{5775C0B0-5980-445D-9B1F-824BE5B6CC7F}" dt="2021-11-05T05:32:20.532" v="163" actId="478"/>
          <ac:grpSpMkLst>
            <pc:docMk/>
            <pc:sldMk cId="0" sldId="256"/>
            <ac:grpSpMk id="136" creationId="{BB6CB6CE-C4B3-41EA-BD05-8A4E0DB76E87}"/>
          </ac:grpSpMkLst>
        </pc:grpChg>
        <pc:grpChg chg="add del mod">
          <ac:chgData name="Segovia, Daisy" userId="f7bc0293-3ecc-4038-b8a5-a972389c6dc5" providerId="ADAL" clId="{5775C0B0-5980-445D-9B1F-824BE5B6CC7F}" dt="2021-11-05T06:00:08.628" v="837" actId="165"/>
          <ac:grpSpMkLst>
            <pc:docMk/>
            <pc:sldMk cId="0" sldId="256"/>
            <ac:grpSpMk id="160" creationId="{50A62F91-AFF1-4A73-ADEF-7A93D7EEF244}"/>
          </ac:grpSpMkLst>
        </pc:grpChg>
        <pc:grpChg chg="add del mod">
          <ac:chgData name="Segovia, Daisy" userId="f7bc0293-3ecc-4038-b8a5-a972389c6dc5" providerId="ADAL" clId="{5775C0B0-5980-445D-9B1F-824BE5B6CC7F}" dt="2021-11-05T06:04:27.861" v="1360" actId="165"/>
          <ac:grpSpMkLst>
            <pc:docMk/>
            <pc:sldMk cId="0" sldId="256"/>
            <ac:grpSpMk id="161" creationId="{0E78E62F-4D72-44B0-A3FD-5711218AA310}"/>
          </ac:grpSpMkLst>
        </pc:grpChg>
        <pc:picChg chg="del mod">
          <ac:chgData name="Segovia, Daisy" userId="f7bc0293-3ecc-4038-b8a5-a972389c6dc5" providerId="ADAL" clId="{5775C0B0-5980-445D-9B1F-824BE5B6CC7F}" dt="2021-11-05T05:13:12.249" v="75" actId="478"/>
          <ac:picMkLst>
            <pc:docMk/>
            <pc:sldMk cId="0" sldId="256"/>
            <ac:picMk id="2" creationId="{00000000-0000-0000-0000-000000000000}"/>
          </ac:picMkLst>
        </pc:picChg>
        <pc:picChg chg="del mod topLvl">
          <ac:chgData name="Segovia, Daisy" userId="f7bc0293-3ecc-4038-b8a5-a972389c6dc5" providerId="ADAL" clId="{5775C0B0-5980-445D-9B1F-824BE5B6CC7F}" dt="2021-11-05T05:35:39.437" v="194" actId="478"/>
          <ac:picMkLst>
            <pc:docMk/>
            <pc:sldMk cId="0" sldId="256"/>
            <ac:picMk id="4" creationId="{00000000-0000-0000-0000-000000000000}"/>
          </ac:picMkLst>
        </pc:picChg>
        <pc:picChg chg="mod">
          <ac:chgData name="Segovia, Daisy" userId="f7bc0293-3ecc-4038-b8a5-a972389c6dc5" providerId="ADAL" clId="{5775C0B0-5980-445D-9B1F-824BE5B6CC7F}" dt="2021-11-05T05:13:05.177" v="74" actId="164"/>
          <ac:picMkLst>
            <pc:docMk/>
            <pc:sldMk cId="0" sldId="256"/>
            <ac:picMk id="5" creationId="{00000000-0000-0000-0000-000000000000}"/>
          </ac:picMkLst>
        </pc:picChg>
        <pc:picChg chg="del mod topLvl">
          <ac:chgData name="Segovia, Daisy" userId="f7bc0293-3ecc-4038-b8a5-a972389c6dc5" providerId="ADAL" clId="{5775C0B0-5980-445D-9B1F-824BE5B6CC7F}" dt="2021-11-05T05:41:16.596" v="340" actId="478"/>
          <ac:picMkLst>
            <pc:docMk/>
            <pc:sldMk cId="0" sldId="256"/>
            <ac:picMk id="6" creationId="{00000000-0000-0000-0000-000000000000}"/>
          </ac:picMkLst>
        </pc:picChg>
        <pc:picChg chg="mod">
          <ac:chgData name="Segovia, Daisy" userId="f7bc0293-3ecc-4038-b8a5-a972389c6dc5" providerId="ADAL" clId="{5775C0B0-5980-445D-9B1F-824BE5B6CC7F}" dt="2021-11-05T05:13:05.177" v="74" actId="164"/>
          <ac:picMkLst>
            <pc:docMk/>
            <pc:sldMk cId="0" sldId="256"/>
            <ac:picMk id="7" creationId="{00000000-0000-0000-0000-000000000000}"/>
          </ac:picMkLst>
        </pc:picChg>
        <pc:picChg chg="del mod">
          <ac:chgData name="Segovia, Daisy" userId="f7bc0293-3ecc-4038-b8a5-a972389c6dc5" providerId="ADAL" clId="{5775C0B0-5980-445D-9B1F-824BE5B6CC7F}" dt="2021-11-05T05:13:28.778" v="79" actId="478"/>
          <ac:picMkLst>
            <pc:docMk/>
            <pc:sldMk cId="0" sldId="256"/>
            <ac:picMk id="8" creationId="{00000000-0000-0000-0000-000000000000}"/>
          </ac:picMkLst>
        </pc:picChg>
        <pc:picChg chg="del mod">
          <ac:chgData name="Segovia, Daisy" userId="f7bc0293-3ecc-4038-b8a5-a972389c6dc5" providerId="ADAL" clId="{5775C0B0-5980-445D-9B1F-824BE5B6CC7F}" dt="2021-11-05T05:13:28.778" v="79" actId="478"/>
          <ac:picMkLst>
            <pc:docMk/>
            <pc:sldMk cId="0" sldId="256"/>
            <ac:picMk id="9" creationId="{00000000-0000-0000-0000-000000000000}"/>
          </ac:picMkLst>
        </pc:picChg>
        <pc:picChg chg="del mod">
          <ac:chgData name="Segovia, Daisy" userId="f7bc0293-3ecc-4038-b8a5-a972389c6dc5" providerId="ADAL" clId="{5775C0B0-5980-445D-9B1F-824BE5B6CC7F}" dt="2021-11-05T05:13:28.778" v="79" actId="478"/>
          <ac:picMkLst>
            <pc:docMk/>
            <pc:sldMk cId="0" sldId="256"/>
            <ac:picMk id="10" creationId="{00000000-0000-0000-0000-000000000000}"/>
          </ac:picMkLst>
        </pc:picChg>
        <pc:picChg chg="del mod">
          <ac:chgData name="Segovia, Daisy" userId="f7bc0293-3ecc-4038-b8a5-a972389c6dc5" providerId="ADAL" clId="{5775C0B0-5980-445D-9B1F-824BE5B6CC7F}" dt="2021-11-05T05:13:28.778" v="79" actId="478"/>
          <ac:picMkLst>
            <pc:docMk/>
            <pc:sldMk cId="0" sldId="256"/>
            <ac:picMk id="11" creationId="{00000000-0000-0000-0000-000000000000}"/>
          </ac:picMkLst>
        </pc:picChg>
        <pc:picChg chg="del mod topLvl">
          <ac:chgData name="Segovia, Daisy" userId="f7bc0293-3ecc-4038-b8a5-a972389c6dc5" providerId="ADAL" clId="{5775C0B0-5980-445D-9B1F-824BE5B6CC7F}" dt="2021-11-05T05:25:45.908" v="127" actId="478"/>
          <ac:picMkLst>
            <pc:docMk/>
            <pc:sldMk cId="0" sldId="256"/>
            <ac:picMk id="12" creationId="{00000000-0000-0000-0000-000000000000}"/>
          </ac:picMkLst>
        </pc:picChg>
        <pc:picChg chg="del mod topLvl">
          <ac:chgData name="Segovia, Daisy" userId="f7bc0293-3ecc-4038-b8a5-a972389c6dc5" providerId="ADAL" clId="{5775C0B0-5980-445D-9B1F-824BE5B6CC7F}" dt="2021-11-05T05:22:42.039" v="98" actId="478"/>
          <ac:picMkLst>
            <pc:docMk/>
            <pc:sldMk cId="0" sldId="256"/>
            <ac:picMk id="13" creationId="{00000000-0000-0000-0000-000000000000}"/>
          </ac:picMkLst>
        </pc:picChg>
        <pc:picChg chg="del mod topLvl">
          <ac:chgData name="Segovia, Daisy" userId="f7bc0293-3ecc-4038-b8a5-a972389c6dc5" providerId="ADAL" clId="{5775C0B0-5980-445D-9B1F-824BE5B6CC7F}" dt="2021-11-05T05:22:50.702" v="101" actId="478"/>
          <ac:picMkLst>
            <pc:docMk/>
            <pc:sldMk cId="0" sldId="256"/>
            <ac:picMk id="14" creationId="{00000000-0000-0000-0000-000000000000}"/>
          </ac:picMkLst>
        </pc:picChg>
        <pc:picChg chg="del mod topLvl">
          <ac:chgData name="Segovia, Daisy" userId="f7bc0293-3ecc-4038-b8a5-a972389c6dc5" providerId="ADAL" clId="{5775C0B0-5980-445D-9B1F-824BE5B6CC7F}" dt="2021-11-05T05:25:52.099" v="129" actId="478"/>
          <ac:picMkLst>
            <pc:docMk/>
            <pc:sldMk cId="0" sldId="256"/>
            <ac:picMk id="15" creationId="{00000000-0000-0000-0000-000000000000}"/>
          </ac:picMkLst>
        </pc:picChg>
        <pc:picChg chg="del mod topLvl">
          <ac:chgData name="Segovia, Daisy" userId="f7bc0293-3ecc-4038-b8a5-a972389c6dc5" providerId="ADAL" clId="{5775C0B0-5980-445D-9B1F-824BE5B6CC7F}" dt="2021-11-05T05:26:49.853" v="133" actId="478"/>
          <ac:picMkLst>
            <pc:docMk/>
            <pc:sldMk cId="0" sldId="256"/>
            <ac:picMk id="16" creationId="{00000000-0000-0000-0000-000000000000}"/>
          </ac:picMkLst>
        </pc:picChg>
        <pc:picChg chg="del mod topLvl">
          <ac:chgData name="Segovia, Daisy" userId="f7bc0293-3ecc-4038-b8a5-a972389c6dc5" providerId="ADAL" clId="{5775C0B0-5980-445D-9B1F-824BE5B6CC7F}" dt="2021-11-05T05:22:31.271" v="91" actId="478"/>
          <ac:picMkLst>
            <pc:docMk/>
            <pc:sldMk cId="0" sldId="256"/>
            <ac:picMk id="17" creationId="{00000000-0000-0000-0000-000000000000}"/>
          </ac:picMkLst>
        </pc:picChg>
        <pc:picChg chg="del mod topLvl">
          <ac:chgData name="Segovia, Daisy" userId="f7bc0293-3ecc-4038-b8a5-a972389c6dc5" providerId="ADAL" clId="{5775C0B0-5980-445D-9B1F-824BE5B6CC7F}" dt="2021-11-05T05:22:28.750" v="90" actId="478"/>
          <ac:picMkLst>
            <pc:docMk/>
            <pc:sldMk cId="0" sldId="256"/>
            <ac:picMk id="18" creationId="{00000000-0000-0000-0000-000000000000}"/>
          </ac:picMkLst>
        </pc:picChg>
        <pc:picChg chg="del mod topLvl">
          <ac:chgData name="Segovia, Daisy" userId="f7bc0293-3ecc-4038-b8a5-a972389c6dc5" providerId="ADAL" clId="{5775C0B0-5980-445D-9B1F-824BE5B6CC7F}" dt="2021-11-05T05:26:49.853" v="133" actId="478"/>
          <ac:picMkLst>
            <pc:docMk/>
            <pc:sldMk cId="0" sldId="256"/>
            <ac:picMk id="19" creationId="{00000000-0000-0000-0000-000000000000}"/>
          </ac:picMkLst>
        </pc:picChg>
        <pc:picChg chg="del mod topLvl">
          <ac:chgData name="Segovia, Daisy" userId="f7bc0293-3ecc-4038-b8a5-a972389c6dc5" providerId="ADAL" clId="{5775C0B0-5980-445D-9B1F-824BE5B6CC7F}" dt="2021-11-05T05:26:49.853" v="133" actId="478"/>
          <ac:picMkLst>
            <pc:docMk/>
            <pc:sldMk cId="0" sldId="256"/>
            <ac:picMk id="20" creationId="{00000000-0000-0000-0000-000000000000}"/>
          </ac:picMkLst>
        </pc:picChg>
        <pc:picChg chg="del mod topLvl">
          <ac:chgData name="Segovia, Daisy" userId="f7bc0293-3ecc-4038-b8a5-a972389c6dc5" providerId="ADAL" clId="{5775C0B0-5980-445D-9B1F-824BE5B6CC7F}" dt="2021-11-05T05:22:35.722" v="92" actId="478"/>
          <ac:picMkLst>
            <pc:docMk/>
            <pc:sldMk cId="0" sldId="256"/>
            <ac:picMk id="21" creationId="{00000000-0000-0000-0000-000000000000}"/>
          </ac:picMkLst>
        </pc:picChg>
        <pc:picChg chg="del mod topLvl">
          <ac:chgData name="Segovia, Daisy" userId="f7bc0293-3ecc-4038-b8a5-a972389c6dc5" providerId="ADAL" clId="{5775C0B0-5980-445D-9B1F-824BE5B6CC7F}" dt="2021-11-05T05:22:37.142" v="93" actId="478"/>
          <ac:picMkLst>
            <pc:docMk/>
            <pc:sldMk cId="0" sldId="256"/>
            <ac:picMk id="22" creationId="{00000000-0000-0000-0000-000000000000}"/>
          </ac:picMkLst>
        </pc:picChg>
        <pc:picChg chg="del mod topLvl">
          <ac:chgData name="Segovia, Daisy" userId="f7bc0293-3ecc-4038-b8a5-a972389c6dc5" providerId="ADAL" clId="{5775C0B0-5980-445D-9B1F-824BE5B6CC7F}" dt="2021-11-05T05:26:49.853" v="133" actId="478"/>
          <ac:picMkLst>
            <pc:docMk/>
            <pc:sldMk cId="0" sldId="256"/>
            <ac:picMk id="23" creationId="{00000000-0000-0000-0000-000000000000}"/>
          </ac:picMkLst>
        </pc:picChg>
        <pc:picChg chg="del mod topLvl">
          <ac:chgData name="Segovia, Daisy" userId="f7bc0293-3ecc-4038-b8a5-a972389c6dc5" providerId="ADAL" clId="{5775C0B0-5980-445D-9B1F-824BE5B6CC7F}" dt="2021-11-05T05:39:39.626" v="310" actId="478"/>
          <ac:picMkLst>
            <pc:docMk/>
            <pc:sldMk cId="0" sldId="256"/>
            <ac:picMk id="24" creationId="{00000000-0000-0000-0000-000000000000}"/>
          </ac:picMkLst>
        </pc:picChg>
        <pc:picChg chg="mod">
          <ac:chgData name="Segovia, Daisy" userId="f7bc0293-3ecc-4038-b8a5-a972389c6dc5" providerId="ADAL" clId="{5775C0B0-5980-445D-9B1F-824BE5B6CC7F}" dt="2021-11-05T05:13:05.177" v="74" actId="164"/>
          <ac:picMkLst>
            <pc:docMk/>
            <pc:sldMk cId="0" sldId="256"/>
            <ac:picMk id="25" creationId="{00000000-0000-0000-0000-000000000000}"/>
          </ac:picMkLst>
        </pc:picChg>
        <pc:picChg chg="del mod topLvl">
          <ac:chgData name="Segovia, Daisy" userId="f7bc0293-3ecc-4038-b8a5-a972389c6dc5" providerId="ADAL" clId="{5775C0B0-5980-445D-9B1F-824BE5B6CC7F}" dt="2021-11-05T05:26:49.853" v="133" actId="478"/>
          <ac:picMkLst>
            <pc:docMk/>
            <pc:sldMk cId="0" sldId="256"/>
            <ac:picMk id="27" creationId="{00000000-0000-0000-0000-000000000000}"/>
          </ac:picMkLst>
        </pc:picChg>
        <pc:picChg chg="del mod topLvl">
          <ac:chgData name="Segovia, Daisy" userId="f7bc0293-3ecc-4038-b8a5-a972389c6dc5" providerId="ADAL" clId="{5775C0B0-5980-445D-9B1F-824BE5B6CC7F}" dt="2021-11-05T05:22:38.358" v="94" actId="478"/>
          <ac:picMkLst>
            <pc:docMk/>
            <pc:sldMk cId="0" sldId="256"/>
            <ac:picMk id="28" creationId="{00000000-0000-0000-0000-000000000000}"/>
          </ac:picMkLst>
        </pc:picChg>
        <pc:picChg chg="del mod topLvl">
          <ac:chgData name="Segovia, Daisy" userId="f7bc0293-3ecc-4038-b8a5-a972389c6dc5" providerId="ADAL" clId="{5775C0B0-5980-445D-9B1F-824BE5B6CC7F}" dt="2021-11-05T05:22:39.022" v="95" actId="478"/>
          <ac:picMkLst>
            <pc:docMk/>
            <pc:sldMk cId="0" sldId="256"/>
            <ac:picMk id="29" creationId="{00000000-0000-0000-0000-000000000000}"/>
          </ac:picMkLst>
        </pc:picChg>
        <pc:picChg chg="del mod topLvl">
          <ac:chgData name="Segovia, Daisy" userId="f7bc0293-3ecc-4038-b8a5-a972389c6dc5" providerId="ADAL" clId="{5775C0B0-5980-445D-9B1F-824BE5B6CC7F}" dt="2021-11-05T05:26:49.853" v="133" actId="478"/>
          <ac:picMkLst>
            <pc:docMk/>
            <pc:sldMk cId="0" sldId="256"/>
            <ac:picMk id="30" creationId="{00000000-0000-0000-0000-000000000000}"/>
          </ac:picMkLst>
        </pc:picChg>
        <pc:picChg chg="add del mod topLvl">
          <ac:chgData name="Segovia, Daisy" userId="f7bc0293-3ecc-4038-b8a5-a972389c6dc5" providerId="ADAL" clId="{5775C0B0-5980-445D-9B1F-824BE5B6CC7F}" dt="2021-11-05T05:27:01.676" v="134" actId="164"/>
          <ac:picMkLst>
            <pc:docMk/>
            <pc:sldMk cId="0" sldId="256"/>
            <ac:picMk id="31" creationId="{00000000-0000-0000-0000-000000000000}"/>
          </ac:picMkLst>
        </pc:picChg>
        <pc:picChg chg="del mod topLvl">
          <ac:chgData name="Segovia, Daisy" userId="f7bc0293-3ecc-4038-b8a5-a972389c6dc5" providerId="ADAL" clId="{5775C0B0-5980-445D-9B1F-824BE5B6CC7F}" dt="2021-11-05T05:22:40.278" v="96" actId="478"/>
          <ac:picMkLst>
            <pc:docMk/>
            <pc:sldMk cId="0" sldId="256"/>
            <ac:picMk id="32" creationId="{00000000-0000-0000-0000-000000000000}"/>
          </ac:picMkLst>
        </pc:picChg>
        <pc:picChg chg="del mod topLvl">
          <ac:chgData name="Segovia, Daisy" userId="f7bc0293-3ecc-4038-b8a5-a972389c6dc5" providerId="ADAL" clId="{5775C0B0-5980-445D-9B1F-824BE5B6CC7F}" dt="2021-11-05T05:22:40.950" v="97" actId="478"/>
          <ac:picMkLst>
            <pc:docMk/>
            <pc:sldMk cId="0" sldId="256"/>
            <ac:picMk id="33" creationId="{00000000-0000-0000-0000-000000000000}"/>
          </ac:picMkLst>
        </pc:picChg>
        <pc:picChg chg="mod topLvl">
          <ac:chgData name="Segovia, Daisy" userId="f7bc0293-3ecc-4038-b8a5-a972389c6dc5" providerId="ADAL" clId="{5775C0B0-5980-445D-9B1F-824BE5B6CC7F}" dt="2021-11-05T05:27:01.676" v="134" actId="164"/>
          <ac:picMkLst>
            <pc:docMk/>
            <pc:sldMk cId="0" sldId="256"/>
            <ac:picMk id="34" creationId="{00000000-0000-0000-0000-000000000000}"/>
          </ac:picMkLst>
        </pc:picChg>
        <pc:picChg chg="mod">
          <ac:chgData name="Segovia, Daisy" userId="f7bc0293-3ecc-4038-b8a5-a972389c6dc5" providerId="ADAL" clId="{5775C0B0-5980-445D-9B1F-824BE5B6CC7F}" dt="2021-11-05T06:12:12.083" v="1941" actId="12789"/>
          <ac:picMkLst>
            <pc:docMk/>
            <pc:sldMk cId="0" sldId="256"/>
            <ac:picMk id="35" creationId="{00000000-0000-0000-0000-000000000000}"/>
          </ac:picMkLst>
        </pc:picChg>
        <pc:picChg chg="del mod">
          <ac:chgData name="Segovia, Daisy" userId="f7bc0293-3ecc-4038-b8a5-a972389c6dc5" providerId="ADAL" clId="{5775C0B0-5980-445D-9B1F-824BE5B6CC7F}" dt="2021-11-05T05:13:28.778" v="79" actId="478"/>
          <ac:picMkLst>
            <pc:docMk/>
            <pc:sldMk cId="0" sldId="256"/>
            <ac:picMk id="36" creationId="{00000000-0000-0000-0000-000000000000}"/>
          </ac:picMkLst>
        </pc:picChg>
        <pc:picChg chg="del mod">
          <ac:chgData name="Segovia, Daisy" userId="f7bc0293-3ecc-4038-b8a5-a972389c6dc5" providerId="ADAL" clId="{5775C0B0-5980-445D-9B1F-824BE5B6CC7F}" dt="2021-11-05T05:13:28.778" v="79" actId="478"/>
          <ac:picMkLst>
            <pc:docMk/>
            <pc:sldMk cId="0" sldId="256"/>
            <ac:picMk id="37" creationId="{00000000-0000-0000-0000-000000000000}"/>
          </ac:picMkLst>
        </pc:picChg>
        <pc:picChg chg="del mod">
          <ac:chgData name="Segovia, Daisy" userId="f7bc0293-3ecc-4038-b8a5-a972389c6dc5" providerId="ADAL" clId="{5775C0B0-5980-445D-9B1F-824BE5B6CC7F}" dt="2021-11-05T05:13:28.778" v="79" actId="478"/>
          <ac:picMkLst>
            <pc:docMk/>
            <pc:sldMk cId="0" sldId="256"/>
            <ac:picMk id="38" creationId="{00000000-0000-0000-0000-000000000000}"/>
          </ac:picMkLst>
        </pc:picChg>
        <pc:picChg chg="del mod">
          <ac:chgData name="Segovia, Daisy" userId="f7bc0293-3ecc-4038-b8a5-a972389c6dc5" providerId="ADAL" clId="{5775C0B0-5980-445D-9B1F-824BE5B6CC7F}" dt="2021-11-05T05:13:28.778" v="79" actId="478"/>
          <ac:picMkLst>
            <pc:docMk/>
            <pc:sldMk cId="0" sldId="256"/>
            <ac:picMk id="39" creationId="{00000000-0000-0000-0000-000000000000}"/>
          </ac:picMkLst>
        </pc:picChg>
        <pc:picChg chg="del mod">
          <ac:chgData name="Segovia, Daisy" userId="f7bc0293-3ecc-4038-b8a5-a972389c6dc5" providerId="ADAL" clId="{5775C0B0-5980-445D-9B1F-824BE5B6CC7F}" dt="2021-11-05T05:13:28.778" v="79" actId="478"/>
          <ac:picMkLst>
            <pc:docMk/>
            <pc:sldMk cId="0" sldId="256"/>
            <ac:picMk id="40" creationId="{00000000-0000-0000-0000-000000000000}"/>
          </ac:picMkLst>
        </pc:picChg>
        <pc:picChg chg="del mod">
          <ac:chgData name="Segovia, Daisy" userId="f7bc0293-3ecc-4038-b8a5-a972389c6dc5" providerId="ADAL" clId="{5775C0B0-5980-445D-9B1F-824BE5B6CC7F}" dt="2021-11-05T05:13:28.778" v="79" actId="478"/>
          <ac:picMkLst>
            <pc:docMk/>
            <pc:sldMk cId="0" sldId="256"/>
            <ac:picMk id="41" creationId="{00000000-0000-0000-0000-000000000000}"/>
          </ac:picMkLst>
        </pc:picChg>
        <pc:picChg chg="del mod">
          <ac:chgData name="Segovia, Daisy" userId="f7bc0293-3ecc-4038-b8a5-a972389c6dc5" providerId="ADAL" clId="{5775C0B0-5980-445D-9B1F-824BE5B6CC7F}" dt="2021-11-05T05:13:28.778" v="79" actId="478"/>
          <ac:picMkLst>
            <pc:docMk/>
            <pc:sldMk cId="0" sldId="256"/>
            <ac:picMk id="42" creationId="{00000000-0000-0000-0000-000000000000}"/>
          </ac:picMkLst>
        </pc:picChg>
        <pc:picChg chg="del mod">
          <ac:chgData name="Segovia, Daisy" userId="f7bc0293-3ecc-4038-b8a5-a972389c6dc5" providerId="ADAL" clId="{5775C0B0-5980-445D-9B1F-824BE5B6CC7F}" dt="2021-11-05T05:13:28.778" v="79" actId="478"/>
          <ac:picMkLst>
            <pc:docMk/>
            <pc:sldMk cId="0" sldId="256"/>
            <ac:picMk id="43" creationId="{00000000-0000-0000-0000-000000000000}"/>
          </ac:picMkLst>
        </pc:picChg>
        <pc:picChg chg="del mod">
          <ac:chgData name="Segovia, Daisy" userId="f7bc0293-3ecc-4038-b8a5-a972389c6dc5" providerId="ADAL" clId="{5775C0B0-5980-445D-9B1F-824BE5B6CC7F}" dt="2021-11-05T05:13:28.778" v="79" actId="478"/>
          <ac:picMkLst>
            <pc:docMk/>
            <pc:sldMk cId="0" sldId="256"/>
            <ac:picMk id="44" creationId="{00000000-0000-0000-0000-000000000000}"/>
          </ac:picMkLst>
        </pc:picChg>
        <pc:picChg chg="del mod">
          <ac:chgData name="Segovia, Daisy" userId="f7bc0293-3ecc-4038-b8a5-a972389c6dc5" providerId="ADAL" clId="{5775C0B0-5980-445D-9B1F-824BE5B6CC7F}" dt="2021-11-05T05:13:28.778" v="79" actId="478"/>
          <ac:picMkLst>
            <pc:docMk/>
            <pc:sldMk cId="0" sldId="256"/>
            <ac:picMk id="45" creationId="{00000000-0000-0000-0000-000000000000}"/>
          </ac:picMkLst>
        </pc:picChg>
        <pc:picChg chg="del mod">
          <ac:chgData name="Segovia, Daisy" userId="f7bc0293-3ecc-4038-b8a5-a972389c6dc5" providerId="ADAL" clId="{5775C0B0-5980-445D-9B1F-824BE5B6CC7F}" dt="2021-11-05T05:13:28.778" v="79" actId="478"/>
          <ac:picMkLst>
            <pc:docMk/>
            <pc:sldMk cId="0" sldId="256"/>
            <ac:picMk id="46" creationId="{00000000-0000-0000-0000-000000000000}"/>
          </ac:picMkLst>
        </pc:picChg>
        <pc:picChg chg="mod">
          <ac:chgData name="Segovia, Daisy" userId="f7bc0293-3ecc-4038-b8a5-a972389c6dc5" providerId="ADAL" clId="{5775C0B0-5980-445D-9B1F-824BE5B6CC7F}" dt="2021-11-05T05:13:05.177" v="74" actId="164"/>
          <ac:picMkLst>
            <pc:docMk/>
            <pc:sldMk cId="0" sldId="256"/>
            <ac:picMk id="47" creationId="{00000000-0000-0000-0000-000000000000}"/>
          </ac:picMkLst>
        </pc:picChg>
        <pc:picChg chg="del mod topLvl">
          <ac:chgData name="Segovia, Daisy" userId="f7bc0293-3ecc-4038-b8a5-a972389c6dc5" providerId="ADAL" clId="{5775C0B0-5980-445D-9B1F-824BE5B6CC7F}" dt="2021-11-05T05:43:04.577" v="421" actId="478"/>
          <ac:picMkLst>
            <pc:docMk/>
            <pc:sldMk cId="0" sldId="256"/>
            <ac:picMk id="48" creationId="{00000000-0000-0000-0000-000000000000}"/>
          </ac:picMkLst>
        </pc:picChg>
        <pc:picChg chg="del mod">
          <ac:chgData name="Segovia, Daisy" userId="f7bc0293-3ecc-4038-b8a5-a972389c6dc5" providerId="ADAL" clId="{5775C0B0-5980-445D-9B1F-824BE5B6CC7F}" dt="2021-11-05T05:13:28.778" v="79" actId="478"/>
          <ac:picMkLst>
            <pc:docMk/>
            <pc:sldMk cId="0" sldId="256"/>
            <ac:picMk id="49" creationId="{00000000-0000-0000-0000-000000000000}"/>
          </ac:picMkLst>
        </pc:picChg>
        <pc:picChg chg="del mod">
          <ac:chgData name="Segovia, Daisy" userId="f7bc0293-3ecc-4038-b8a5-a972389c6dc5" providerId="ADAL" clId="{5775C0B0-5980-445D-9B1F-824BE5B6CC7F}" dt="2021-11-05T05:13:28.778" v="79" actId="478"/>
          <ac:picMkLst>
            <pc:docMk/>
            <pc:sldMk cId="0" sldId="256"/>
            <ac:picMk id="50" creationId="{00000000-0000-0000-0000-000000000000}"/>
          </ac:picMkLst>
        </pc:picChg>
        <pc:picChg chg="del mod">
          <ac:chgData name="Segovia, Daisy" userId="f7bc0293-3ecc-4038-b8a5-a972389c6dc5" providerId="ADAL" clId="{5775C0B0-5980-445D-9B1F-824BE5B6CC7F}" dt="2021-11-05T05:13:28.778" v="79" actId="478"/>
          <ac:picMkLst>
            <pc:docMk/>
            <pc:sldMk cId="0" sldId="256"/>
            <ac:picMk id="51" creationId="{00000000-0000-0000-0000-000000000000}"/>
          </ac:picMkLst>
        </pc:picChg>
        <pc:picChg chg="del mod">
          <ac:chgData name="Segovia, Daisy" userId="f7bc0293-3ecc-4038-b8a5-a972389c6dc5" providerId="ADAL" clId="{5775C0B0-5980-445D-9B1F-824BE5B6CC7F}" dt="2021-11-05T05:13:28.778" v="79" actId="478"/>
          <ac:picMkLst>
            <pc:docMk/>
            <pc:sldMk cId="0" sldId="256"/>
            <ac:picMk id="52" creationId="{00000000-0000-0000-0000-000000000000}"/>
          </ac:picMkLst>
        </pc:picChg>
        <pc:picChg chg="del mod topLvl">
          <ac:chgData name="Segovia, Daisy" userId="f7bc0293-3ecc-4038-b8a5-a972389c6dc5" providerId="ADAL" clId="{5775C0B0-5980-445D-9B1F-824BE5B6CC7F}" dt="2021-11-05T05:44:18.290" v="455" actId="478"/>
          <ac:picMkLst>
            <pc:docMk/>
            <pc:sldMk cId="0" sldId="256"/>
            <ac:picMk id="53" creationId="{00000000-0000-0000-0000-000000000000}"/>
          </ac:picMkLst>
        </pc:picChg>
        <pc:picChg chg="add mod">
          <ac:chgData name="Segovia, Daisy" userId="f7bc0293-3ecc-4038-b8a5-a972389c6dc5" providerId="ADAL" clId="{5775C0B0-5980-445D-9B1F-824BE5B6CC7F}" dt="2021-11-05T05:12:38.857" v="71" actId="571"/>
          <ac:picMkLst>
            <pc:docMk/>
            <pc:sldMk cId="0" sldId="256"/>
            <ac:picMk id="85" creationId="{2311BB5D-8632-44DF-B6E2-9B79B124A50C}"/>
          </ac:picMkLst>
        </pc:picChg>
        <pc:picChg chg="add mod">
          <ac:chgData name="Segovia, Daisy" userId="f7bc0293-3ecc-4038-b8a5-a972389c6dc5" providerId="ADAL" clId="{5775C0B0-5980-445D-9B1F-824BE5B6CC7F}" dt="2021-11-05T05:12:38.857" v="71" actId="571"/>
          <ac:picMkLst>
            <pc:docMk/>
            <pc:sldMk cId="0" sldId="256"/>
            <ac:picMk id="86" creationId="{5EDBC786-3526-441B-98B5-0602D26FBA63}"/>
          </ac:picMkLst>
        </pc:picChg>
        <pc:picChg chg="del mod topLvl">
          <ac:chgData name="Segovia, Daisy" userId="f7bc0293-3ecc-4038-b8a5-a972389c6dc5" providerId="ADAL" clId="{5775C0B0-5980-445D-9B1F-824BE5B6CC7F}" dt="2021-11-05T05:34:36.401" v="188" actId="478"/>
          <ac:picMkLst>
            <pc:docMk/>
            <pc:sldMk cId="0" sldId="256"/>
            <ac:picMk id="94" creationId="{74E872E0-F9C4-4F1F-9D1E-853B11680683}"/>
          </ac:picMkLst>
        </pc:picChg>
        <pc:picChg chg="del mod topLvl">
          <ac:chgData name="Segovia, Daisy" userId="f7bc0293-3ecc-4038-b8a5-a972389c6dc5" providerId="ADAL" clId="{5775C0B0-5980-445D-9B1F-824BE5B6CC7F}" dt="2021-11-05T05:34:36.401" v="188" actId="478"/>
          <ac:picMkLst>
            <pc:docMk/>
            <pc:sldMk cId="0" sldId="256"/>
            <ac:picMk id="95" creationId="{7FDFB52F-C5E4-4659-98D5-0ABA884C7E89}"/>
          </ac:picMkLst>
        </pc:picChg>
        <pc:picChg chg="del mod topLvl">
          <ac:chgData name="Segovia, Daisy" userId="f7bc0293-3ecc-4038-b8a5-a972389c6dc5" providerId="ADAL" clId="{5775C0B0-5980-445D-9B1F-824BE5B6CC7F}" dt="2021-11-05T05:34:36.401" v="188" actId="478"/>
          <ac:picMkLst>
            <pc:docMk/>
            <pc:sldMk cId="0" sldId="256"/>
            <ac:picMk id="96" creationId="{920E817E-A621-4003-9EB0-7033A15C9B80}"/>
          </ac:picMkLst>
        </pc:picChg>
        <pc:picChg chg="del mod topLvl">
          <ac:chgData name="Segovia, Daisy" userId="f7bc0293-3ecc-4038-b8a5-a972389c6dc5" providerId="ADAL" clId="{5775C0B0-5980-445D-9B1F-824BE5B6CC7F}" dt="2021-11-05T05:34:36.401" v="188" actId="478"/>
          <ac:picMkLst>
            <pc:docMk/>
            <pc:sldMk cId="0" sldId="256"/>
            <ac:picMk id="97" creationId="{41C7C08C-A77C-4EF5-98EB-27964109A686}"/>
          </ac:picMkLst>
        </pc:picChg>
        <pc:picChg chg="del mod topLvl">
          <ac:chgData name="Segovia, Daisy" userId="f7bc0293-3ecc-4038-b8a5-a972389c6dc5" providerId="ADAL" clId="{5775C0B0-5980-445D-9B1F-824BE5B6CC7F}" dt="2021-11-05T05:34:36.401" v="188" actId="478"/>
          <ac:picMkLst>
            <pc:docMk/>
            <pc:sldMk cId="0" sldId="256"/>
            <ac:picMk id="98" creationId="{10DC7432-CE2C-4D77-A091-87F603565AD0}"/>
          </ac:picMkLst>
        </pc:picChg>
        <pc:picChg chg="del mod topLvl">
          <ac:chgData name="Segovia, Daisy" userId="f7bc0293-3ecc-4038-b8a5-a972389c6dc5" providerId="ADAL" clId="{5775C0B0-5980-445D-9B1F-824BE5B6CC7F}" dt="2021-11-05T05:34:36.401" v="188" actId="478"/>
          <ac:picMkLst>
            <pc:docMk/>
            <pc:sldMk cId="0" sldId="256"/>
            <ac:picMk id="99" creationId="{59771679-3137-404F-A7B1-150606F47DAB}"/>
          </ac:picMkLst>
        </pc:picChg>
        <pc:picChg chg="del mod topLvl">
          <ac:chgData name="Segovia, Daisy" userId="f7bc0293-3ecc-4038-b8a5-a972389c6dc5" providerId="ADAL" clId="{5775C0B0-5980-445D-9B1F-824BE5B6CC7F}" dt="2021-11-05T05:34:36.401" v="188" actId="478"/>
          <ac:picMkLst>
            <pc:docMk/>
            <pc:sldMk cId="0" sldId="256"/>
            <ac:picMk id="100" creationId="{CE72543C-2B3B-4A82-89B7-6DD9217A1D6D}"/>
          </ac:picMkLst>
        </pc:picChg>
        <pc:picChg chg="del mod topLvl">
          <ac:chgData name="Segovia, Daisy" userId="f7bc0293-3ecc-4038-b8a5-a972389c6dc5" providerId="ADAL" clId="{5775C0B0-5980-445D-9B1F-824BE5B6CC7F}" dt="2021-11-05T05:34:36.401" v="188" actId="478"/>
          <ac:picMkLst>
            <pc:docMk/>
            <pc:sldMk cId="0" sldId="256"/>
            <ac:picMk id="101" creationId="{63AA88C3-6F38-49C0-9F42-9C569E69F69A}"/>
          </ac:picMkLst>
        </pc:picChg>
        <pc:picChg chg="del mod topLvl">
          <ac:chgData name="Segovia, Daisy" userId="f7bc0293-3ecc-4038-b8a5-a972389c6dc5" providerId="ADAL" clId="{5775C0B0-5980-445D-9B1F-824BE5B6CC7F}" dt="2021-11-05T05:34:36.401" v="188" actId="478"/>
          <ac:picMkLst>
            <pc:docMk/>
            <pc:sldMk cId="0" sldId="256"/>
            <ac:picMk id="102" creationId="{CAB3DDB7-B571-4EDF-AE0A-00FE4494CDC4}"/>
          </ac:picMkLst>
        </pc:picChg>
        <pc:picChg chg="del mod topLvl">
          <ac:chgData name="Segovia, Daisy" userId="f7bc0293-3ecc-4038-b8a5-a972389c6dc5" providerId="ADAL" clId="{5775C0B0-5980-445D-9B1F-824BE5B6CC7F}" dt="2021-11-05T05:34:36.401" v="188" actId="478"/>
          <ac:picMkLst>
            <pc:docMk/>
            <pc:sldMk cId="0" sldId="256"/>
            <ac:picMk id="103" creationId="{4646C7ED-3CC3-4097-B794-425CEAC52C79}"/>
          </ac:picMkLst>
        </pc:picChg>
        <pc:picChg chg="del mod topLvl">
          <ac:chgData name="Segovia, Daisy" userId="f7bc0293-3ecc-4038-b8a5-a972389c6dc5" providerId="ADAL" clId="{5775C0B0-5980-445D-9B1F-824BE5B6CC7F}" dt="2021-11-05T05:34:36.401" v="188" actId="478"/>
          <ac:picMkLst>
            <pc:docMk/>
            <pc:sldMk cId="0" sldId="256"/>
            <ac:picMk id="104" creationId="{7EA3DEA9-5C40-4417-B06A-C13932D31366}"/>
          </ac:picMkLst>
        </pc:picChg>
        <pc:picChg chg="del mod topLvl">
          <ac:chgData name="Segovia, Daisy" userId="f7bc0293-3ecc-4038-b8a5-a972389c6dc5" providerId="ADAL" clId="{5775C0B0-5980-445D-9B1F-824BE5B6CC7F}" dt="2021-11-05T05:34:36.401" v="188" actId="478"/>
          <ac:picMkLst>
            <pc:docMk/>
            <pc:sldMk cId="0" sldId="256"/>
            <ac:picMk id="105" creationId="{1C3D2B26-432C-40D4-8966-93D3AFAF195B}"/>
          </ac:picMkLst>
        </pc:picChg>
        <pc:picChg chg="del mod topLvl">
          <ac:chgData name="Segovia, Daisy" userId="f7bc0293-3ecc-4038-b8a5-a972389c6dc5" providerId="ADAL" clId="{5775C0B0-5980-445D-9B1F-824BE5B6CC7F}" dt="2021-11-05T05:34:36.401" v="188" actId="478"/>
          <ac:picMkLst>
            <pc:docMk/>
            <pc:sldMk cId="0" sldId="256"/>
            <ac:picMk id="106" creationId="{E82119CB-4C43-48D8-A221-58849DF7447B}"/>
          </ac:picMkLst>
        </pc:picChg>
        <pc:picChg chg="del mod topLvl">
          <ac:chgData name="Segovia, Daisy" userId="f7bc0293-3ecc-4038-b8a5-a972389c6dc5" providerId="ADAL" clId="{5775C0B0-5980-445D-9B1F-824BE5B6CC7F}" dt="2021-11-05T05:34:36.401" v="188" actId="478"/>
          <ac:picMkLst>
            <pc:docMk/>
            <pc:sldMk cId="0" sldId="256"/>
            <ac:picMk id="107" creationId="{F682A34A-EE52-43CA-A781-89F499EDC2BD}"/>
          </ac:picMkLst>
        </pc:picChg>
        <pc:picChg chg="del mod topLvl">
          <ac:chgData name="Segovia, Daisy" userId="f7bc0293-3ecc-4038-b8a5-a972389c6dc5" providerId="ADAL" clId="{5775C0B0-5980-445D-9B1F-824BE5B6CC7F}" dt="2021-11-05T05:34:36.401" v="188" actId="478"/>
          <ac:picMkLst>
            <pc:docMk/>
            <pc:sldMk cId="0" sldId="256"/>
            <ac:picMk id="108" creationId="{C1A56042-171C-49A9-A182-A2203DCDE39E}"/>
          </ac:picMkLst>
        </pc:picChg>
        <pc:picChg chg="del mod topLvl">
          <ac:chgData name="Segovia, Daisy" userId="f7bc0293-3ecc-4038-b8a5-a972389c6dc5" providerId="ADAL" clId="{5775C0B0-5980-445D-9B1F-824BE5B6CC7F}" dt="2021-11-05T05:34:36.401" v="188" actId="478"/>
          <ac:picMkLst>
            <pc:docMk/>
            <pc:sldMk cId="0" sldId="256"/>
            <ac:picMk id="109" creationId="{7A076C08-6D0C-4440-8CD7-041D5CA316B3}"/>
          </ac:picMkLst>
        </pc:picChg>
        <pc:picChg chg="del mod topLvl">
          <ac:chgData name="Segovia, Daisy" userId="f7bc0293-3ecc-4038-b8a5-a972389c6dc5" providerId="ADAL" clId="{5775C0B0-5980-445D-9B1F-824BE5B6CC7F}" dt="2021-11-05T05:34:36.401" v="188" actId="478"/>
          <ac:picMkLst>
            <pc:docMk/>
            <pc:sldMk cId="0" sldId="256"/>
            <ac:picMk id="110" creationId="{30DF389A-CF45-426D-BB97-48437CB26D71}"/>
          </ac:picMkLst>
        </pc:picChg>
        <pc:picChg chg="del mod topLvl">
          <ac:chgData name="Segovia, Daisy" userId="f7bc0293-3ecc-4038-b8a5-a972389c6dc5" providerId="ADAL" clId="{5775C0B0-5980-445D-9B1F-824BE5B6CC7F}" dt="2021-11-05T05:34:36.401" v="188" actId="478"/>
          <ac:picMkLst>
            <pc:docMk/>
            <pc:sldMk cId="0" sldId="256"/>
            <ac:picMk id="111" creationId="{0A85E1E3-C37E-45A7-BC13-DAF422A0DF08}"/>
          </ac:picMkLst>
        </pc:picChg>
        <pc:picChg chg="del mod topLvl">
          <ac:chgData name="Segovia, Daisy" userId="f7bc0293-3ecc-4038-b8a5-a972389c6dc5" providerId="ADAL" clId="{5775C0B0-5980-445D-9B1F-824BE5B6CC7F}" dt="2021-11-05T05:34:36.401" v="188" actId="478"/>
          <ac:picMkLst>
            <pc:docMk/>
            <pc:sldMk cId="0" sldId="256"/>
            <ac:picMk id="112" creationId="{041B9741-31C2-4EA5-93B3-8ADD549F9425}"/>
          </ac:picMkLst>
        </pc:picChg>
        <pc:picChg chg="del mod topLvl">
          <ac:chgData name="Segovia, Daisy" userId="f7bc0293-3ecc-4038-b8a5-a972389c6dc5" providerId="ADAL" clId="{5775C0B0-5980-445D-9B1F-824BE5B6CC7F}" dt="2021-11-05T05:34:36.401" v="188" actId="478"/>
          <ac:picMkLst>
            <pc:docMk/>
            <pc:sldMk cId="0" sldId="256"/>
            <ac:picMk id="113" creationId="{733132CA-09CB-4032-87AC-7BD6E535ECC3}"/>
          </ac:picMkLst>
        </pc:picChg>
        <pc:picChg chg="add mod">
          <ac:chgData name="Segovia, Daisy" userId="f7bc0293-3ecc-4038-b8a5-a972389c6dc5" providerId="ADAL" clId="{5775C0B0-5980-445D-9B1F-824BE5B6CC7F}" dt="2021-11-05T05:27:34.649" v="141" actId="164"/>
          <ac:picMkLst>
            <pc:docMk/>
            <pc:sldMk cId="0" sldId="256"/>
            <ac:picMk id="120" creationId="{7671F909-658F-4E0C-BC7B-27057C8C6AAF}"/>
          </ac:picMkLst>
        </pc:picChg>
        <pc:picChg chg="add mod">
          <ac:chgData name="Segovia, Daisy" userId="f7bc0293-3ecc-4038-b8a5-a972389c6dc5" providerId="ADAL" clId="{5775C0B0-5980-445D-9B1F-824BE5B6CC7F}" dt="2021-11-05T05:27:34.649" v="141" actId="164"/>
          <ac:picMkLst>
            <pc:docMk/>
            <pc:sldMk cId="0" sldId="256"/>
            <ac:picMk id="121" creationId="{A800B61C-4D68-4801-82ED-021659C417B7}"/>
          </ac:picMkLst>
        </pc:picChg>
        <pc:picChg chg="del mod topLvl">
          <ac:chgData name="Segovia, Daisy" userId="f7bc0293-3ecc-4038-b8a5-a972389c6dc5" providerId="ADAL" clId="{5775C0B0-5980-445D-9B1F-824BE5B6CC7F}" dt="2021-11-05T05:32:17.019" v="160" actId="478"/>
          <ac:picMkLst>
            <pc:docMk/>
            <pc:sldMk cId="0" sldId="256"/>
            <ac:picMk id="129" creationId="{8766A8EE-ABA9-42CB-AF9E-5C03C5212694}"/>
          </ac:picMkLst>
        </pc:picChg>
        <pc:picChg chg="del mod topLvl">
          <ac:chgData name="Segovia, Daisy" userId="f7bc0293-3ecc-4038-b8a5-a972389c6dc5" providerId="ADAL" clId="{5775C0B0-5980-445D-9B1F-824BE5B6CC7F}" dt="2021-11-05T05:32:16.153" v="159" actId="478"/>
          <ac:picMkLst>
            <pc:docMk/>
            <pc:sldMk cId="0" sldId="256"/>
            <ac:picMk id="130" creationId="{8D693B27-70E4-4507-9BC1-94D70344EF30}"/>
          </ac:picMkLst>
        </pc:picChg>
        <pc:cxnChg chg="add mod topLvl">
          <ac:chgData name="Segovia, Daisy" userId="f7bc0293-3ecc-4038-b8a5-a972389c6dc5" providerId="ADAL" clId="{5775C0B0-5980-445D-9B1F-824BE5B6CC7F}" dt="2021-11-05T06:00:08.628" v="837" actId="165"/>
          <ac:cxnSpMkLst>
            <pc:docMk/>
            <pc:sldMk cId="0" sldId="256"/>
            <ac:cxnSpMk id="151" creationId="{D366AABA-2C09-4387-BFD2-B9425DFC5D28}"/>
          </ac:cxnSpMkLst>
        </pc:cxnChg>
        <pc:cxnChg chg="add mod topLvl">
          <ac:chgData name="Segovia, Daisy" userId="f7bc0293-3ecc-4038-b8a5-a972389c6dc5" providerId="ADAL" clId="{5775C0B0-5980-445D-9B1F-824BE5B6CC7F}" dt="2021-11-05T06:00:08.628" v="837" actId="165"/>
          <ac:cxnSpMkLst>
            <pc:docMk/>
            <pc:sldMk cId="0" sldId="256"/>
            <ac:cxnSpMk id="155" creationId="{3F8C3FC0-0189-4769-B573-E08F7BFF392E}"/>
          </ac:cxnSpMkLst>
        </pc:cxnChg>
        <pc:cxnChg chg="add mod topLvl">
          <ac:chgData name="Segovia, Daisy" userId="f7bc0293-3ecc-4038-b8a5-a972389c6dc5" providerId="ADAL" clId="{5775C0B0-5980-445D-9B1F-824BE5B6CC7F}" dt="2021-11-05T06:00:08.628" v="837" actId="165"/>
          <ac:cxnSpMkLst>
            <pc:docMk/>
            <pc:sldMk cId="0" sldId="256"/>
            <ac:cxnSpMk id="156" creationId="{5B6AC431-6D98-4657-9A2E-E78FAFB2CF41}"/>
          </ac:cxnSpMkLst>
        </pc:cxnChg>
        <pc:cxnChg chg="add mod topLvl">
          <ac:chgData name="Segovia, Daisy" userId="f7bc0293-3ecc-4038-b8a5-a972389c6dc5" providerId="ADAL" clId="{5775C0B0-5980-445D-9B1F-824BE5B6CC7F}" dt="2021-11-05T06:00:08.628" v="837" actId="165"/>
          <ac:cxnSpMkLst>
            <pc:docMk/>
            <pc:sldMk cId="0" sldId="256"/>
            <ac:cxnSpMk id="157" creationId="{C5A38EE3-B2C5-45C5-9AF2-29B61DBFB01A}"/>
          </ac:cxnSpMkLst>
        </pc:cxnChg>
        <pc:cxnChg chg="add mod topLvl">
          <ac:chgData name="Segovia, Daisy" userId="f7bc0293-3ecc-4038-b8a5-a972389c6dc5" providerId="ADAL" clId="{5775C0B0-5980-445D-9B1F-824BE5B6CC7F}" dt="2021-11-05T06:00:08.628" v="837" actId="165"/>
          <ac:cxnSpMkLst>
            <pc:docMk/>
            <pc:sldMk cId="0" sldId="256"/>
            <ac:cxnSpMk id="159" creationId="{33190FCA-447B-4B05-93F8-134237E231A5}"/>
          </ac:cxnSpMkLst>
        </pc:cxnChg>
        <pc:cxnChg chg="mod topLvl">
          <ac:chgData name="Segovia, Daisy" userId="f7bc0293-3ecc-4038-b8a5-a972389c6dc5" providerId="ADAL" clId="{5775C0B0-5980-445D-9B1F-824BE5B6CC7F}" dt="2021-11-05T06:04:27.861" v="1360" actId="165"/>
          <ac:cxnSpMkLst>
            <pc:docMk/>
            <pc:sldMk cId="0" sldId="256"/>
            <ac:cxnSpMk id="172" creationId="{0D226961-EFD9-4782-9785-0787F47606DC}"/>
          </ac:cxnSpMkLst>
        </pc:cxnChg>
        <pc:cxnChg chg="mod topLvl">
          <ac:chgData name="Segovia, Daisy" userId="f7bc0293-3ecc-4038-b8a5-a972389c6dc5" providerId="ADAL" clId="{5775C0B0-5980-445D-9B1F-824BE5B6CC7F}" dt="2021-11-05T06:04:27.861" v="1360" actId="165"/>
          <ac:cxnSpMkLst>
            <pc:docMk/>
            <pc:sldMk cId="0" sldId="256"/>
            <ac:cxnSpMk id="173" creationId="{A11EF4B3-A5BF-4343-BF50-8752DA2B2873}"/>
          </ac:cxnSpMkLst>
        </pc:cxnChg>
        <pc:cxnChg chg="mod topLvl">
          <ac:chgData name="Segovia, Daisy" userId="f7bc0293-3ecc-4038-b8a5-a972389c6dc5" providerId="ADAL" clId="{5775C0B0-5980-445D-9B1F-824BE5B6CC7F}" dt="2021-11-05T06:04:27.861" v="1360" actId="165"/>
          <ac:cxnSpMkLst>
            <pc:docMk/>
            <pc:sldMk cId="0" sldId="256"/>
            <ac:cxnSpMk id="174" creationId="{F78E67FE-6E54-473D-995B-C2C25DA944DC}"/>
          </ac:cxnSpMkLst>
        </pc:cxnChg>
        <pc:cxnChg chg="mod topLvl">
          <ac:chgData name="Segovia, Daisy" userId="f7bc0293-3ecc-4038-b8a5-a972389c6dc5" providerId="ADAL" clId="{5775C0B0-5980-445D-9B1F-824BE5B6CC7F}" dt="2021-11-05T06:04:27.861" v="1360" actId="165"/>
          <ac:cxnSpMkLst>
            <pc:docMk/>
            <pc:sldMk cId="0" sldId="256"/>
            <ac:cxnSpMk id="175" creationId="{CFA1CA73-03E5-478D-9290-5B8CB42B5D5C}"/>
          </ac:cxnSpMkLst>
        </pc:cxnChg>
        <pc:cxnChg chg="mod topLvl">
          <ac:chgData name="Segovia, Daisy" userId="f7bc0293-3ecc-4038-b8a5-a972389c6dc5" providerId="ADAL" clId="{5775C0B0-5980-445D-9B1F-824BE5B6CC7F}" dt="2021-11-05T06:04:27.861" v="1360" actId="165"/>
          <ac:cxnSpMkLst>
            <pc:docMk/>
            <pc:sldMk cId="0" sldId="256"/>
            <ac:cxnSpMk id="176" creationId="{BB11D541-2C35-4C01-9C20-EFE22FA88568}"/>
          </ac:cxnSpMkLst>
        </pc:cxnChg>
      </pc:sldChg>
    </pc:docChg>
  </pc:docChgLst>
  <pc:docChgLst>
    <pc:chgData name="Segovia, Daisy" userId="f7bc0293-3ecc-4038-b8a5-a972389c6dc5" providerId="ADAL" clId="{B538B467-9461-4C6B-AC66-902AC9B71F89}"/>
    <pc:docChg chg="custSel modSld">
      <pc:chgData name="Segovia, Daisy" userId="f7bc0293-3ecc-4038-b8a5-a972389c6dc5" providerId="ADAL" clId="{B538B467-9461-4C6B-AC66-902AC9B71F89}" dt="2021-11-05T16:04:41.359" v="381" actId="20577"/>
      <pc:docMkLst>
        <pc:docMk/>
      </pc:docMkLst>
      <pc:sldChg chg="addSp delSp modSp modAnim">
        <pc:chgData name="Segovia, Daisy" userId="f7bc0293-3ecc-4038-b8a5-a972389c6dc5" providerId="ADAL" clId="{B538B467-9461-4C6B-AC66-902AC9B71F89}" dt="2021-11-05T16:04:41.359" v="381" actId="20577"/>
        <pc:sldMkLst>
          <pc:docMk/>
          <pc:sldMk cId="0" sldId="256"/>
        </pc:sldMkLst>
        <pc:spChg chg="add mod">
          <ac:chgData name="Segovia, Daisy" userId="f7bc0293-3ecc-4038-b8a5-a972389c6dc5" providerId="ADAL" clId="{B538B467-9461-4C6B-AC66-902AC9B71F89}" dt="2021-11-05T16:04:41.359" v="381" actId="20577"/>
          <ac:spMkLst>
            <pc:docMk/>
            <pc:sldMk cId="0" sldId="256"/>
            <ac:spMk id="2" creationId="{B044D09E-6AFE-4609-93DA-D30034BC9634}"/>
          </ac:spMkLst>
        </pc:spChg>
        <pc:spChg chg="mod">
          <ac:chgData name="Segovia, Daisy" userId="f7bc0293-3ecc-4038-b8a5-a972389c6dc5" providerId="ADAL" clId="{B538B467-9461-4C6B-AC66-902AC9B71F89}" dt="2021-11-05T15:58:18.920" v="346" actId="164"/>
          <ac:spMkLst>
            <pc:docMk/>
            <pc:sldMk cId="0" sldId="256"/>
            <ac:spMk id="55" creationId="{00000000-0000-0000-0000-000000000000}"/>
          </ac:spMkLst>
        </pc:spChg>
        <pc:spChg chg="mod">
          <ac:chgData name="Segovia, Daisy" userId="f7bc0293-3ecc-4038-b8a5-a972389c6dc5" providerId="ADAL" clId="{B538B467-9461-4C6B-AC66-902AC9B71F89}" dt="2021-11-01T04:48:30.935" v="139" actId="20577"/>
          <ac:spMkLst>
            <pc:docMk/>
            <pc:sldMk cId="0" sldId="256"/>
            <ac:spMk id="56" creationId="{00000000-0000-0000-0000-000000000000}"/>
          </ac:spMkLst>
        </pc:spChg>
        <pc:spChg chg="mod topLvl">
          <ac:chgData name="Segovia, Daisy" userId="f7bc0293-3ecc-4038-b8a5-a972389c6dc5" providerId="ADAL" clId="{B538B467-9461-4C6B-AC66-902AC9B71F89}" dt="2021-11-05T15:58:06.924" v="344" actId="164"/>
          <ac:spMkLst>
            <pc:docMk/>
            <pc:sldMk cId="0" sldId="256"/>
            <ac:spMk id="59" creationId="{00000000-0000-0000-0000-000000000000}"/>
          </ac:spMkLst>
        </pc:spChg>
        <pc:spChg chg="mod topLvl">
          <ac:chgData name="Segovia, Daisy" userId="f7bc0293-3ecc-4038-b8a5-a972389c6dc5" providerId="ADAL" clId="{B538B467-9461-4C6B-AC66-902AC9B71F89}" dt="2021-11-05T15:58:06.924" v="344" actId="164"/>
          <ac:spMkLst>
            <pc:docMk/>
            <pc:sldMk cId="0" sldId="256"/>
            <ac:spMk id="60" creationId="{00000000-0000-0000-0000-000000000000}"/>
          </ac:spMkLst>
        </pc:spChg>
        <pc:spChg chg="mod">
          <ac:chgData name="Segovia, Daisy" userId="f7bc0293-3ecc-4038-b8a5-a972389c6dc5" providerId="ADAL" clId="{B538B467-9461-4C6B-AC66-902AC9B71F89}" dt="2021-11-05T15:59:57.424" v="364" actId="207"/>
          <ac:spMkLst>
            <pc:docMk/>
            <pc:sldMk cId="0" sldId="256"/>
            <ac:spMk id="63" creationId="{00000000-0000-0000-0000-000000000000}"/>
          </ac:spMkLst>
        </pc:spChg>
        <pc:spChg chg="mod">
          <ac:chgData name="Segovia, Daisy" userId="f7bc0293-3ecc-4038-b8a5-a972389c6dc5" providerId="ADAL" clId="{B538B467-9461-4C6B-AC66-902AC9B71F89}" dt="2021-11-01T04:48:27.806" v="135" actId="20577"/>
          <ac:spMkLst>
            <pc:docMk/>
            <pc:sldMk cId="0" sldId="256"/>
            <ac:spMk id="64" creationId="{00000000-0000-0000-0000-000000000000}"/>
          </ac:spMkLst>
        </pc:spChg>
        <pc:spChg chg="mod">
          <ac:chgData name="Segovia, Daisy" userId="f7bc0293-3ecc-4038-b8a5-a972389c6dc5" providerId="ADAL" clId="{B538B467-9461-4C6B-AC66-902AC9B71F89}" dt="2021-11-01T04:48:44.005" v="152" actId="20577"/>
          <ac:spMkLst>
            <pc:docMk/>
            <pc:sldMk cId="0" sldId="256"/>
            <ac:spMk id="66" creationId="{00000000-0000-0000-0000-000000000000}"/>
          </ac:spMkLst>
        </pc:spChg>
        <pc:spChg chg="mod">
          <ac:chgData name="Segovia, Daisy" userId="f7bc0293-3ecc-4038-b8a5-a972389c6dc5" providerId="ADAL" clId="{B538B467-9461-4C6B-AC66-902AC9B71F89}" dt="2021-11-01T04:48:47.146" v="156" actId="20577"/>
          <ac:spMkLst>
            <pc:docMk/>
            <pc:sldMk cId="0" sldId="256"/>
            <ac:spMk id="68" creationId="{00000000-0000-0000-0000-000000000000}"/>
          </ac:spMkLst>
        </pc:spChg>
        <pc:spChg chg="mod">
          <ac:chgData name="Segovia, Daisy" userId="f7bc0293-3ecc-4038-b8a5-a972389c6dc5" providerId="ADAL" clId="{B538B467-9461-4C6B-AC66-902AC9B71F89}" dt="2021-11-01T04:48:50.233" v="160" actId="20577"/>
          <ac:spMkLst>
            <pc:docMk/>
            <pc:sldMk cId="0" sldId="256"/>
            <ac:spMk id="78" creationId="{00000000-0000-0000-0000-000000000000}"/>
          </ac:spMkLst>
        </pc:spChg>
        <pc:spChg chg="mod">
          <ac:chgData name="Segovia, Daisy" userId="f7bc0293-3ecc-4038-b8a5-a972389c6dc5" providerId="ADAL" clId="{B538B467-9461-4C6B-AC66-902AC9B71F89}" dt="2021-11-05T15:58:23.650" v="347" actId="164"/>
          <ac:spMkLst>
            <pc:docMk/>
            <pc:sldMk cId="0" sldId="256"/>
            <ac:spMk id="79" creationId="{00000000-0000-0000-0000-000000000000}"/>
          </ac:spMkLst>
        </pc:spChg>
        <pc:spChg chg="mod">
          <ac:chgData name="Segovia, Daisy" userId="f7bc0293-3ecc-4038-b8a5-a972389c6dc5" providerId="ADAL" clId="{B538B467-9461-4C6B-AC66-902AC9B71F89}" dt="2021-11-01T04:48:34.307" v="142" actId="20577"/>
          <ac:spMkLst>
            <pc:docMk/>
            <pc:sldMk cId="0" sldId="256"/>
            <ac:spMk id="80" creationId="{00000000-0000-0000-0000-000000000000}"/>
          </ac:spMkLst>
        </pc:spChg>
        <pc:spChg chg="mod">
          <ac:chgData name="Segovia, Daisy" userId="f7bc0293-3ecc-4038-b8a5-a972389c6dc5" providerId="ADAL" clId="{B538B467-9461-4C6B-AC66-902AC9B71F89}" dt="2021-11-05T15:58:27.988" v="348" actId="164"/>
          <ac:spMkLst>
            <pc:docMk/>
            <pc:sldMk cId="0" sldId="256"/>
            <ac:spMk id="82" creationId="{00000000-0000-0000-0000-000000000000}"/>
          </ac:spMkLst>
        </pc:spChg>
        <pc:spChg chg="mod">
          <ac:chgData name="Segovia, Daisy" userId="f7bc0293-3ecc-4038-b8a5-a972389c6dc5" providerId="ADAL" clId="{B538B467-9461-4C6B-AC66-902AC9B71F89}" dt="2021-11-01T04:48:38.014" v="146" actId="20577"/>
          <ac:spMkLst>
            <pc:docMk/>
            <pc:sldMk cId="0" sldId="256"/>
            <ac:spMk id="83" creationId="{00000000-0000-0000-0000-000000000000}"/>
          </ac:spMkLst>
        </pc:spChg>
        <pc:spChg chg="mod">
          <ac:chgData name="Segovia, Daisy" userId="f7bc0293-3ecc-4038-b8a5-a972389c6dc5" providerId="ADAL" clId="{B538B467-9461-4C6B-AC66-902AC9B71F89}" dt="2021-11-01T04:48:41.498" v="149" actId="20577"/>
          <ac:spMkLst>
            <pc:docMk/>
            <pc:sldMk cId="0" sldId="256"/>
            <ac:spMk id="84" creationId="{6FA504FA-9DE3-4711-9B93-9BC2999342D8}"/>
          </ac:spMkLst>
        </pc:spChg>
        <pc:spChg chg="mod">
          <ac:chgData name="Segovia, Daisy" userId="f7bc0293-3ecc-4038-b8a5-a972389c6dc5" providerId="ADAL" clId="{B538B467-9461-4C6B-AC66-902AC9B71F89}" dt="2021-11-05T15:57:26.712" v="341" actId="164"/>
          <ac:spMkLst>
            <pc:docMk/>
            <pc:sldMk cId="0" sldId="256"/>
            <ac:spMk id="131" creationId="{9263DE15-A0AB-4B5C-BE42-50ED701EF8F9}"/>
          </ac:spMkLst>
        </pc:spChg>
        <pc:spChg chg="mod">
          <ac:chgData name="Segovia, Daisy" userId="f7bc0293-3ecc-4038-b8a5-a972389c6dc5" providerId="ADAL" clId="{B538B467-9461-4C6B-AC66-902AC9B71F89}" dt="2021-11-05T15:57:26.712" v="341" actId="164"/>
          <ac:spMkLst>
            <pc:docMk/>
            <pc:sldMk cId="0" sldId="256"/>
            <ac:spMk id="138" creationId="{23891D35-A82B-4468-9EC4-7EAF6FED9F53}"/>
          </ac:spMkLst>
        </pc:spChg>
        <pc:spChg chg="mod">
          <ac:chgData name="Segovia, Daisy" userId="f7bc0293-3ecc-4038-b8a5-a972389c6dc5" providerId="ADAL" clId="{B538B467-9461-4C6B-AC66-902AC9B71F89}" dt="2021-11-05T15:58:57.149" v="354" actId="164"/>
          <ac:spMkLst>
            <pc:docMk/>
            <pc:sldMk cId="0" sldId="256"/>
            <ac:spMk id="141" creationId="{6BFB6A72-8CA5-4042-B06F-FD55D46495A8}"/>
          </ac:spMkLst>
        </pc:spChg>
        <pc:spChg chg="mod">
          <ac:chgData name="Segovia, Daisy" userId="f7bc0293-3ecc-4038-b8a5-a972389c6dc5" providerId="ADAL" clId="{B538B467-9461-4C6B-AC66-902AC9B71F89}" dt="2021-11-05T15:58:57.149" v="354" actId="164"/>
          <ac:spMkLst>
            <pc:docMk/>
            <pc:sldMk cId="0" sldId="256"/>
            <ac:spMk id="142" creationId="{62D535F8-05A9-424C-9910-98BBAF180F2A}"/>
          </ac:spMkLst>
        </pc:spChg>
        <pc:spChg chg="mod">
          <ac:chgData name="Segovia, Daisy" userId="f7bc0293-3ecc-4038-b8a5-a972389c6dc5" providerId="ADAL" clId="{B538B467-9461-4C6B-AC66-902AC9B71F89}" dt="2021-11-05T15:59:00.605" v="355" actId="164"/>
          <ac:spMkLst>
            <pc:docMk/>
            <pc:sldMk cId="0" sldId="256"/>
            <ac:spMk id="144" creationId="{7F162343-C228-4DD5-B723-3E26183B045E}"/>
          </ac:spMkLst>
        </pc:spChg>
        <pc:spChg chg="mod">
          <ac:chgData name="Segovia, Daisy" userId="f7bc0293-3ecc-4038-b8a5-a972389c6dc5" providerId="ADAL" clId="{B538B467-9461-4C6B-AC66-902AC9B71F89}" dt="2021-11-05T15:59:16.826" v="359" actId="164"/>
          <ac:spMkLst>
            <pc:docMk/>
            <pc:sldMk cId="0" sldId="256"/>
            <ac:spMk id="145" creationId="{BE759E19-6D4B-4CC6-B12D-29F2A3D93BEB}"/>
          </ac:spMkLst>
        </pc:spChg>
        <pc:spChg chg="mod">
          <ac:chgData name="Segovia, Daisy" userId="f7bc0293-3ecc-4038-b8a5-a972389c6dc5" providerId="ADAL" clId="{B538B467-9461-4C6B-AC66-902AC9B71F89}" dt="2021-11-05T15:59:08.926" v="357" actId="164"/>
          <ac:spMkLst>
            <pc:docMk/>
            <pc:sldMk cId="0" sldId="256"/>
            <ac:spMk id="146" creationId="{28544794-FAFB-4C19-AC0B-DC041D59D08C}"/>
          </ac:spMkLst>
        </pc:spChg>
        <pc:spChg chg="mod">
          <ac:chgData name="Segovia, Daisy" userId="f7bc0293-3ecc-4038-b8a5-a972389c6dc5" providerId="ADAL" clId="{B538B467-9461-4C6B-AC66-902AC9B71F89}" dt="2021-11-05T15:59:04.840" v="356" actId="164"/>
          <ac:spMkLst>
            <pc:docMk/>
            <pc:sldMk cId="0" sldId="256"/>
            <ac:spMk id="147" creationId="{109B4339-B139-4FE7-8EAB-B6BB2B922ECB}"/>
          </ac:spMkLst>
        </pc:spChg>
        <pc:spChg chg="mod">
          <ac:chgData name="Segovia, Daisy" userId="f7bc0293-3ecc-4038-b8a5-a972389c6dc5" providerId="ADAL" clId="{B538B467-9461-4C6B-AC66-902AC9B71F89}" dt="2021-11-05T15:59:21.243" v="360" actId="164"/>
          <ac:spMkLst>
            <pc:docMk/>
            <pc:sldMk cId="0" sldId="256"/>
            <ac:spMk id="148" creationId="{1B0A2534-A9C0-4474-A2E4-0E87D35A9912}"/>
          </ac:spMkLst>
        </pc:spChg>
        <pc:spChg chg="mod">
          <ac:chgData name="Segovia, Daisy" userId="f7bc0293-3ecc-4038-b8a5-a972389c6dc5" providerId="ADAL" clId="{B538B467-9461-4C6B-AC66-902AC9B71F89}" dt="2021-11-05T15:59:25.617" v="361" actId="164"/>
          <ac:spMkLst>
            <pc:docMk/>
            <pc:sldMk cId="0" sldId="256"/>
            <ac:spMk id="149" creationId="{6769C124-A8A2-4F23-9AE4-10529D193340}"/>
          </ac:spMkLst>
        </pc:spChg>
        <pc:spChg chg="mod">
          <ac:chgData name="Segovia, Daisy" userId="f7bc0293-3ecc-4038-b8a5-a972389c6dc5" providerId="ADAL" clId="{B538B467-9461-4C6B-AC66-902AC9B71F89}" dt="2021-11-05T15:59:00.605" v="355" actId="164"/>
          <ac:spMkLst>
            <pc:docMk/>
            <pc:sldMk cId="0" sldId="256"/>
            <ac:spMk id="158" creationId="{45B68DFB-A805-448C-90DD-CA8B19142CA1}"/>
          </ac:spMkLst>
        </pc:spChg>
        <pc:spChg chg="mod">
          <ac:chgData name="Segovia, Daisy" userId="f7bc0293-3ecc-4038-b8a5-a972389c6dc5" providerId="ADAL" clId="{B538B467-9461-4C6B-AC66-902AC9B71F89}" dt="2021-11-05T15:58:42.978" v="351" actId="164"/>
          <ac:spMkLst>
            <pc:docMk/>
            <pc:sldMk cId="0" sldId="256"/>
            <ac:spMk id="162" creationId="{AF58E5D9-1D3A-4747-B639-DE3758713321}"/>
          </ac:spMkLst>
        </pc:spChg>
        <pc:spChg chg="mod">
          <ac:chgData name="Segovia, Daisy" userId="f7bc0293-3ecc-4038-b8a5-a972389c6dc5" providerId="ADAL" clId="{B538B467-9461-4C6B-AC66-902AC9B71F89}" dt="2021-11-05T15:58:33.786" v="349" actId="164"/>
          <ac:spMkLst>
            <pc:docMk/>
            <pc:sldMk cId="0" sldId="256"/>
            <ac:spMk id="164" creationId="{C91D2683-30A2-47F1-B809-BEA89A3A7429}"/>
          </ac:spMkLst>
        </pc:spChg>
        <pc:spChg chg="mod">
          <ac:chgData name="Segovia, Daisy" userId="f7bc0293-3ecc-4038-b8a5-a972389c6dc5" providerId="ADAL" clId="{B538B467-9461-4C6B-AC66-902AC9B71F89}" dt="2021-11-05T15:58:33.786" v="349" actId="164"/>
          <ac:spMkLst>
            <pc:docMk/>
            <pc:sldMk cId="0" sldId="256"/>
            <ac:spMk id="165" creationId="{CA17D2EF-DF37-4AE6-9FB7-7F89B760B6BD}"/>
          </ac:spMkLst>
        </pc:spChg>
        <pc:spChg chg="mod">
          <ac:chgData name="Segovia, Daisy" userId="f7bc0293-3ecc-4038-b8a5-a972389c6dc5" providerId="ADAL" clId="{B538B467-9461-4C6B-AC66-902AC9B71F89}" dt="2021-11-05T15:58:38.423" v="350" actId="164"/>
          <ac:spMkLst>
            <pc:docMk/>
            <pc:sldMk cId="0" sldId="256"/>
            <ac:spMk id="166" creationId="{7DBF7F34-D883-4D30-980F-0C2E975E0BB5}"/>
          </ac:spMkLst>
        </pc:spChg>
        <pc:spChg chg="mod">
          <ac:chgData name="Segovia, Daisy" userId="f7bc0293-3ecc-4038-b8a5-a972389c6dc5" providerId="ADAL" clId="{B538B467-9461-4C6B-AC66-902AC9B71F89}" dt="2021-11-05T15:58:47.250" v="352" actId="164"/>
          <ac:spMkLst>
            <pc:docMk/>
            <pc:sldMk cId="0" sldId="256"/>
            <ac:spMk id="168" creationId="{148F5B73-E642-4D41-AE71-1C2518EB2EA5}"/>
          </ac:spMkLst>
        </pc:spChg>
        <pc:spChg chg="mod">
          <ac:chgData name="Segovia, Daisy" userId="f7bc0293-3ecc-4038-b8a5-a972389c6dc5" providerId="ADAL" clId="{B538B467-9461-4C6B-AC66-902AC9B71F89}" dt="2021-11-05T15:58:52.396" v="353" actId="164"/>
          <ac:spMkLst>
            <pc:docMk/>
            <pc:sldMk cId="0" sldId="256"/>
            <ac:spMk id="170" creationId="{02FD35B0-6613-40E8-BC12-0589261A619D}"/>
          </ac:spMkLst>
        </pc:spChg>
        <pc:spChg chg="mod">
          <ac:chgData name="Segovia, Daisy" userId="f7bc0293-3ecc-4038-b8a5-a972389c6dc5" providerId="ADAL" clId="{B538B467-9461-4C6B-AC66-902AC9B71F89}" dt="2021-11-05T15:59:04.840" v="356" actId="164"/>
          <ac:spMkLst>
            <pc:docMk/>
            <pc:sldMk cId="0" sldId="256"/>
            <ac:spMk id="177" creationId="{4B3000DE-B62D-4DF7-A33D-3CB495A39C62}"/>
          </ac:spMkLst>
        </pc:spChg>
        <pc:spChg chg="mod">
          <ac:chgData name="Segovia, Daisy" userId="f7bc0293-3ecc-4038-b8a5-a972389c6dc5" providerId="ADAL" clId="{B538B467-9461-4C6B-AC66-902AC9B71F89}" dt="2021-11-05T15:59:08.926" v="357" actId="164"/>
          <ac:spMkLst>
            <pc:docMk/>
            <pc:sldMk cId="0" sldId="256"/>
            <ac:spMk id="178" creationId="{7FB0791B-7D49-4228-8AF0-17DEBA70D971}"/>
          </ac:spMkLst>
        </pc:spChg>
        <pc:spChg chg="mod">
          <ac:chgData name="Segovia, Daisy" userId="f7bc0293-3ecc-4038-b8a5-a972389c6dc5" providerId="ADAL" clId="{B538B467-9461-4C6B-AC66-902AC9B71F89}" dt="2021-11-05T15:59:16.826" v="359" actId="164"/>
          <ac:spMkLst>
            <pc:docMk/>
            <pc:sldMk cId="0" sldId="256"/>
            <ac:spMk id="179" creationId="{F47224BB-7C9B-4B6D-9C81-108916D8746D}"/>
          </ac:spMkLst>
        </pc:spChg>
        <pc:spChg chg="mod">
          <ac:chgData name="Segovia, Daisy" userId="f7bc0293-3ecc-4038-b8a5-a972389c6dc5" providerId="ADAL" clId="{B538B467-9461-4C6B-AC66-902AC9B71F89}" dt="2021-11-05T15:59:21.243" v="360" actId="164"/>
          <ac:spMkLst>
            <pc:docMk/>
            <pc:sldMk cId="0" sldId="256"/>
            <ac:spMk id="180" creationId="{6375D93B-81AA-43BE-8BE6-D95DDECC9480}"/>
          </ac:spMkLst>
        </pc:spChg>
        <pc:spChg chg="mod">
          <ac:chgData name="Segovia, Daisy" userId="f7bc0293-3ecc-4038-b8a5-a972389c6dc5" providerId="ADAL" clId="{B538B467-9461-4C6B-AC66-902AC9B71F89}" dt="2021-11-05T15:59:25.617" v="361" actId="164"/>
          <ac:spMkLst>
            <pc:docMk/>
            <pc:sldMk cId="0" sldId="256"/>
            <ac:spMk id="181" creationId="{ED5E2AC7-CB25-465A-B9D6-84E1C3E945CE}"/>
          </ac:spMkLst>
        </pc:spChg>
        <pc:spChg chg="mod">
          <ac:chgData name="Segovia, Daisy" userId="f7bc0293-3ecc-4038-b8a5-a972389c6dc5" providerId="ADAL" clId="{B538B467-9461-4C6B-AC66-902AC9B71F89}" dt="2021-11-05T15:58:13.698" v="345" actId="164"/>
          <ac:spMkLst>
            <pc:docMk/>
            <pc:sldMk cId="0" sldId="256"/>
            <ac:spMk id="182" creationId="{0130DB4E-628E-415D-A653-16EDF39B9C04}"/>
          </ac:spMkLst>
        </pc:spChg>
        <pc:spChg chg="mod">
          <ac:chgData name="Segovia, Daisy" userId="f7bc0293-3ecc-4038-b8a5-a972389c6dc5" providerId="ADAL" clId="{B538B467-9461-4C6B-AC66-902AC9B71F89}" dt="2021-11-05T15:58:18.920" v="346" actId="164"/>
          <ac:spMkLst>
            <pc:docMk/>
            <pc:sldMk cId="0" sldId="256"/>
            <ac:spMk id="183" creationId="{A08076A0-50C2-4EC5-ACDA-1EA17DC53927}"/>
          </ac:spMkLst>
        </pc:spChg>
        <pc:spChg chg="mod">
          <ac:chgData name="Segovia, Daisy" userId="f7bc0293-3ecc-4038-b8a5-a972389c6dc5" providerId="ADAL" clId="{B538B467-9461-4C6B-AC66-902AC9B71F89}" dt="2021-11-05T15:58:23.650" v="347" actId="164"/>
          <ac:spMkLst>
            <pc:docMk/>
            <pc:sldMk cId="0" sldId="256"/>
            <ac:spMk id="184" creationId="{610DFC71-5AE2-477C-BFD1-DC1B6239DA8D}"/>
          </ac:spMkLst>
        </pc:spChg>
        <pc:spChg chg="mod">
          <ac:chgData name="Segovia, Daisy" userId="f7bc0293-3ecc-4038-b8a5-a972389c6dc5" providerId="ADAL" clId="{B538B467-9461-4C6B-AC66-902AC9B71F89}" dt="2021-11-05T15:58:27.988" v="348" actId="164"/>
          <ac:spMkLst>
            <pc:docMk/>
            <pc:sldMk cId="0" sldId="256"/>
            <ac:spMk id="185" creationId="{1F6C7091-39EE-4BF9-A711-464BB8EA2ACA}"/>
          </ac:spMkLst>
        </pc:spChg>
        <pc:spChg chg="mod">
          <ac:chgData name="Segovia, Daisy" userId="f7bc0293-3ecc-4038-b8a5-a972389c6dc5" providerId="ADAL" clId="{B538B467-9461-4C6B-AC66-902AC9B71F89}" dt="2021-11-05T15:58:38.423" v="350" actId="164"/>
          <ac:spMkLst>
            <pc:docMk/>
            <pc:sldMk cId="0" sldId="256"/>
            <ac:spMk id="186" creationId="{74EC2A15-4CDE-40FC-B5EE-E5FE29435642}"/>
          </ac:spMkLst>
        </pc:spChg>
        <pc:spChg chg="mod">
          <ac:chgData name="Segovia, Daisy" userId="f7bc0293-3ecc-4038-b8a5-a972389c6dc5" providerId="ADAL" clId="{B538B467-9461-4C6B-AC66-902AC9B71F89}" dt="2021-11-05T15:58:42.978" v="351" actId="164"/>
          <ac:spMkLst>
            <pc:docMk/>
            <pc:sldMk cId="0" sldId="256"/>
            <ac:spMk id="187" creationId="{D52BDD1D-E9E3-4593-A350-94201E559D0D}"/>
          </ac:spMkLst>
        </pc:spChg>
        <pc:spChg chg="mod">
          <ac:chgData name="Segovia, Daisy" userId="f7bc0293-3ecc-4038-b8a5-a972389c6dc5" providerId="ADAL" clId="{B538B467-9461-4C6B-AC66-902AC9B71F89}" dt="2021-11-05T15:58:47.250" v="352" actId="164"/>
          <ac:spMkLst>
            <pc:docMk/>
            <pc:sldMk cId="0" sldId="256"/>
            <ac:spMk id="188" creationId="{D75B749C-FC9F-4F1B-9BC8-BB75CF60C19F}"/>
          </ac:spMkLst>
        </pc:spChg>
        <pc:spChg chg="mod">
          <ac:chgData name="Segovia, Daisy" userId="f7bc0293-3ecc-4038-b8a5-a972389c6dc5" providerId="ADAL" clId="{B538B467-9461-4C6B-AC66-902AC9B71F89}" dt="2021-11-05T15:58:52.396" v="353" actId="164"/>
          <ac:spMkLst>
            <pc:docMk/>
            <pc:sldMk cId="0" sldId="256"/>
            <ac:spMk id="189" creationId="{34C5B91A-5EEB-4561-91CB-76901986B643}"/>
          </ac:spMkLst>
        </pc:spChg>
        <pc:spChg chg="del">
          <ac:chgData name="Segovia, Daisy" userId="f7bc0293-3ecc-4038-b8a5-a972389c6dc5" providerId="ADAL" clId="{B538B467-9461-4C6B-AC66-902AC9B71F89}" dt="2021-11-05T15:31:34.354" v="197" actId="478"/>
          <ac:spMkLst>
            <pc:docMk/>
            <pc:sldMk cId="0" sldId="256"/>
            <ac:spMk id="191" creationId="{2AB164C1-3C19-4F78-855C-ABC22F626083}"/>
          </ac:spMkLst>
        </pc:spChg>
        <pc:grpChg chg="add mod">
          <ac:chgData name="Segovia, Daisy" userId="f7bc0293-3ecc-4038-b8a5-a972389c6dc5" providerId="ADAL" clId="{B538B467-9461-4C6B-AC66-902AC9B71F89}" dt="2021-11-05T15:57:26.712" v="341" actId="164"/>
          <ac:grpSpMkLst>
            <pc:docMk/>
            <pc:sldMk cId="0" sldId="256"/>
            <ac:grpSpMk id="3" creationId="{9CE1C83B-F81B-45D7-B9DB-55EAC78C5B38}"/>
          </ac:grpSpMkLst>
        </pc:grpChg>
        <pc:grpChg chg="add del mod">
          <ac:chgData name="Segovia, Daisy" userId="f7bc0293-3ecc-4038-b8a5-a972389c6dc5" providerId="ADAL" clId="{B538B467-9461-4C6B-AC66-902AC9B71F89}" dt="2021-11-05T15:58:00.864" v="343" actId="165"/>
          <ac:grpSpMkLst>
            <pc:docMk/>
            <pc:sldMk cId="0" sldId="256"/>
            <ac:grpSpMk id="4" creationId="{97789773-36F9-4ACA-8815-D6D41048911B}"/>
          </ac:grpSpMkLst>
        </pc:grpChg>
        <pc:grpChg chg="add mod">
          <ac:chgData name="Segovia, Daisy" userId="f7bc0293-3ecc-4038-b8a5-a972389c6dc5" providerId="ADAL" clId="{B538B467-9461-4C6B-AC66-902AC9B71F89}" dt="2021-11-05T15:58:06.924" v="344" actId="164"/>
          <ac:grpSpMkLst>
            <pc:docMk/>
            <pc:sldMk cId="0" sldId="256"/>
            <ac:grpSpMk id="5" creationId="{32F28A0C-1C0E-48DB-8DCC-EF1629E926E0}"/>
          </ac:grpSpMkLst>
        </pc:grpChg>
        <pc:grpChg chg="add mod">
          <ac:chgData name="Segovia, Daisy" userId="f7bc0293-3ecc-4038-b8a5-a972389c6dc5" providerId="ADAL" clId="{B538B467-9461-4C6B-AC66-902AC9B71F89}" dt="2021-11-05T15:58:13.698" v="345" actId="164"/>
          <ac:grpSpMkLst>
            <pc:docMk/>
            <pc:sldMk cId="0" sldId="256"/>
            <ac:grpSpMk id="6" creationId="{A34482A9-E6CE-44C7-AF35-842A0615601D}"/>
          </ac:grpSpMkLst>
        </pc:grpChg>
        <pc:grpChg chg="add mod">
          <ac:chgData name="Segovia, Daisy" userId="f7bc0293-3ecc-4038-b8a5-a972389c6dc5" providerId="ADAL" clId="{B538B467-9461-4C6B-AC66-902AC9B71F89}" dt="2021-11-05T15:58:18.920" v="346" actId="164"/>
          <ac:grpSpMkLst>
            <pc:docMk/>
            <pc:sldMk cId="0" sldId="256"/>
            <ac:grpSpMk id="7" creationId="{3CBE94B6-93E3-40B5-82FE-9D2DB5EE97E4}"/>
          </ac:grpSpMkLst>
        </pc:grpChg>
        <pc:grpChg chg="add mod">
          <ac:chgData name="Segovia, Daisy" userId="f7bc0293-3ecc-4038-b8a5-a972389c6dc5" providerId="ADAL" clId="{B538B467-9461-4C6B-AC66-902AC9B71F89}" dt="2021-11-05T15:58:23.650" v="347" actId="164"/>
          <ac:grpSpMkLst>
            <pc:docMk/>
            <pc:sldMk cId="0" sldId="256"/>
            <ac:grpSpMk id="8" creationId="{AECA71D7-5D82-4594-BD3C-F36BF32000AB}"/>
          </ac:grpSpMkLst>
        </pc:grpChg>
        <pc:grpChg chg="add mod">
          <ac:chgData name="Segovia, Daisy" userId="f7bc0293-3ecc-4038-b8a5-a972389c6dc5" providerId="ADAL" clId="{B538B467-9461-4C6B-AC66-902AC9B71F89}" dt="2021-11-05T15:58:27.988" v="348" actId="164"/>
          <ac:grpSpMkLst>
            <pc:docMk/>
            <pc:sldMk cId="0" sldId="256"/>
            <ac:grpSpMk id="9" creationId="{EA96608C-FC6D-4316-B157-4E8B89E21F66}"/>
          </ac:grpSpMkLst>
        </pc:grpChg>
        <pc:grpChg chg="add mod">
          <ac:chgData name="Segovia, Daisy" userId="f7bc0293-3ecc-4038-b8a5-a972389c6dc5" providerId="ADAL" clId="{B538B467-9461-4C6B-AC66-902AC9B71F89}" dt="2021-11-05T15:58:33.786" v="349" actId="164"/>
          <ac:grpSpMkLst>
            <pc:docMk/>
            <pc:sldMk cId="0" sldId="256"/>
            <ac:grpSpMk id="10" creationId="{CC99EEA0-8F05-49A1-8527-7EE09113A1AC}"/>
          </ac:grpSpMkLst>
        </pc:grpChg>
        <pc:grpChg chg="add mod">
          <ac:chgData name="Segovia, Daisy" userId="f7bc0293-3ecc-4038-b8a5-a972389c6dc5" providerId="ADAL" clId="{B538B467-9461-4C6B-AC66-902AC9B71F89}" dt="2021-11-05T15:58:38.423" v="350" actId="164"/>
          <ac:grpSpMkLst>
            <pc:docMk/>
            <pc:sldMk cId="0" sldId="256"/>
            <ac:grpSpMk id="11" creationId="{B2636D1C-2B21-40AA-A8E6-2E628BC4BF3F}"/>
          </ac:grpSpMkLst>
        </pc:grpChg>
        <pc:grpChg chg="add mod">
          <ac:chgData name="Segovia, Daisy" userId="f7bc0293-3ecc-4038-b8a5-a972389c6dc5" providerId="ADAL" clId="{B538B467-9461-4C6B-AC66-902AC9B71F89}" dt="2021-11-05T15:58:42.978" v="351" actId="164"/>
          <ac:grpSpMkLst>
            <pc:docMk/>
            <pc:sldMk cId="0" sldId="256"/>
            <ac:grpSpMk id="12" creationId="{E0C97659-C729-4471-92B1-67FDC7658D4E}"/>
          </ac:grpSpMkLst>
        </pc:grpChg>
        <pc:grpChg chg="add mod">
          <ac:chgData name="Segovia, Daisy" userId="f7bc0293-3ecc-4038-b8a5-a972389c6dc5" providerId="ADAL" clId="{B538B467-9461-4C6B-AC66-902AC9B71F89}" dt="2021-11-05T15:58:47.250" v="352" actId="164"/>
          <ac:grpSpMkLst>
            <pc:docMk/>
            <pc:sldMk cId="0" sldId="256"/>
            <ac:grpSpMk id="13" creationId="{9B68DD8A-5B78-470B-BF18-BB7FEEF8E2E0}"/>
          </ac:grpSpMkLst>
        </pc:grpChg>
        <pc:grpChg chg="add mod">
          <ac:chgData name="Segovia, Daisy" userId="f7bc0293-3ecc-4038-b8a5-a972389c6dc5" providerId="ADAL" clId="{B538B467-9461-4C6B-AC66-902AC9B71F89}" dt="2021-11-05T15:58:52.396" v="353" actId="164"/>
          <ac:grpSpMkLst>
            <pc:docMk/>
            <pc:sldMk cId="0" sldId="256"/>
            <ac:grpSpMk id="14" creationId="{73DE228E-D699-48F5-89B2-0BA24880186D}"/>
          </ac:grpSpMkLst>
        </pc:grpChg>
        <pc:grpChg chg="add mod">
          <ac:chgData name="Segovia, Daisy" userId="f7bc0293-3ecc-4038-b8a5-a972389c6dc5" providerId="ADAL" clId="{B538B467-9461-4C6B-AC66-902AC9B71F89}" dt="2021-11-05T15:58:57.149" v="354" actId="164"/>
          <ac:grpSpMkLst>
            <pc:docMk/>
            <pc:sldMk cId="0" sldId="256"/>
            <ac:grpSpMk id="15" creationId="{2B5F4DB2-B025-4970-B69F-A786A85165D6}"/>
          </ac:grpSpMkLst>
        </pc:grpChg>
        <pc:grpChg chg="add mod">
          <ac:chgData name="Segovia, Daisy" userId="f7bc0293-3ecc-4038-b8a5-a972389c6dc5" providerId="ADAL" clId="{B538B467-9461-4C6B-AC66-902AC9B71F89}" dt="2021-11-05T15:59:00.605" v="355" actId="164"/>
          <ac:grpSpMkLst>
            <pc:docMk/>
            <pc:sldMk cId="0" sldId="256"/>
            <ac:grpSpMk id="16" creationId="{CB032D21-6A5D-42F0-9C32-5FF2F1179ED8}"/>
          </ac:grpSpMkLst>
        </pc:grpChg>
        <pc:grpChg chg="add mod">
          <ac:chgData name="Segovia, Daisy" userId="f7bc0293-3ecc-4038-b8a5-a972389c6dc5" providerId="ADAL" clId="{B538B467-9461-4C6B-AC66-902AC9B71F89}" dt="2021-11-05T15:59:04.840" v="356" actId="164"/>
          <ac:grpSpMkLst>
            <pc:docMk/>
            <pc:sldMk cId="0" sldId="256"/>
            <ac:grpSpMk id="17" creationId="{8003D65C-223F-4C59-BD95-BB637FFAEC46}"/>
          </ac:grpSpMkLst>
        </pc:grpChg>
        <pc:grpChg chg="add mod">
          <ac:chgData name="Segovia, Daisy" userId="f7bc0293-3ecc-4038-b8a5-a972389c6dc5" providerId="ADAL" clId="{B538B467-9461-4C6B-AC66-902AC9B71F89}" dt="2021-11-05T15:59:08.926" v="357" actId="164"/>
          <ac:grpSpMkLst>
            <pc:docMk/>
            <pc:sldMk cId="0" sldId="256"/>
            <ac:grpSpMk id="18" creationId="{6BB4D4C1-0E52-42C4-AA9E-B21EA0EB2413}"/>
          </ac:grpSpMkLst>
        </pc:grpChg>
        <pc:grpChg chg="add mod">
          <ac:chgData name="Segovia, Daisy" userId="f7bc0293-3ecc-4038-b8a5-a972389c6dc5" providerId="ADAL" clId="{B538B467-9461-4C6B-AC66-902AC9B71F89}" dt="2021-11-05T15:59:16.826" v="359" actId="164"/>
          <ac:grpSpMkLst>
            <pc:docMk/>
            <pc:sldMk cId="0" sldId="256"/>
            <ac:grpSpMk id="19" creationId="{83B7DFC3-AC46-47A2-8765-5F49DA979B62}"/>
          </ac:grpSpMkLst>
        </pc:grpChg>
        <pc:grpChg chg="add mod">
          <ac:chgData name="Segovia, Daisy" userId="f7bc0293-3ecc-4038-b8a5-a972389c6dc5" providerId="ADAL" clId="{B538B467-9461-4C6B-AC66-902AC9B71F89}" dt="2021-11-05T15:59:21.243" v="360" actId="164"/>
          <ac:grpSpMkLst>
            <pc:docMk/>
            <pc:sldMk cId="0" sldId="256"/>
            <ac:grpSpMk id="20" creationId="{B0ACCE2D-C075-4F5A-A4E4-F5061CA313E4}"/>
          </ac:grpSpMkLst>
        </pc:grpChg>
        <pc:grpChg chg="add mod">
          <ac:chgData name="Segovia, Daisy" userId="f7bc0293-3ecc-4038-b8a5-a972389c6dc5" providerId="ADAL" clId="{B538B467-9461-4C6B-AC66-902AC9B71F89}" dt="2021-11-05T15:59:25.617" v="361" actId="164"/>
          <ac:grpSpMkLst>
            <pc:docMk/>
            <pc:sldMk cId="0" sldId="256"/>
            <ac:grpSpMk id="21" creationId="{CF6073BF-C21D-4112-96A1-B2DCFCE2A091}"/>
          </ac:grpSpMkLst>
        </pc:grpChg>
        <pc:picChg chg="mod">
          <ac:chgData name="Segovia, Daisy" userId="f7bc0293-3ecc-4038-b8a5-a972389c6dc5" providerId="ADAL" clId="{B538B467-9461-4C6B-AC66-902AC9B71F89}" dt="2021-11-01T04:38:35.673" v="3" actId="1076"/>
          <ac:picMkLst>
            <pc:docMk/>
            <pc:sldMk cId="0" sldId="256"/>
            <ac:picMk id="35" creationId="{00000000-0000-0000-0000-000000000000}"/>
          </ac:picMkLst>
        </pc:picChg>
        <pc:cxnChg chg="mod">
          <ac:chgData name="Segovia, Daisy" userId="f7bc0293-3ecc-4038-b8a5-a972389c6dc5" providerId="ADAL" clId="{B538B467-9461-4C6B-AC66-902AC9B71F89}" dt="2021-11-05T15:58:06.924" v="344" actId="164"/>
          <ac:cxnSpMkLst>
            <pc:docMk/>
            <pc:sldMk cId="0" sldId="256"/>
            <ac:cxnSpMk id="151" creationId="{D366AABA-2C09-4387-BFD2-B9425DFC5D28}"/>
          </ac:cxnSpMkLst>
        </pc:cxnChg>
        <pc:cxnChg chg="mod">
          <ac:chgData name="Segovia, Daisy" userId="f7bc0293-3ecc-4038-b8a5-a972389c6dc5" providerId="ADAL" clId="{B538B467-9461-4C6B-AC66-902AC9B71F89}" dt="2021-11-05T15:58:13.698" v="345" actId="164"/>
          <ac:cxnSpMkLst>
            <pc:docMk/>
            <pc:sldMk cId="0" sldId="256"/>
            <ac:cxnSpMk id="155" creationId="{3F8C3FC0-0189-4769-B573-E08F7BFF392E}"/>
          </ac:cxnSpMkLst>
        </pc:cxnChg>
        <pc:cxnChg chg="mod">
          <ac:chgData name="Segovia, Daisy" userId="f7bc0293-3ecc-4038-b8a5-a972389c6dc5" providerId="ADAL" clId="{B538B467-9461-4C6B-AC66-902AC9B71F89}" dt="2021-11-05T15:58:18.920" v="346" actId="164"/>
          <ac:cxnSpMkLst>
            <pc:docMk/>
            <pc:sldMk cId="0" sldId="256"/>
            <ac:cxnSpMk id="156" creationId="{5B6AC431-6D98-4657-9A2E-E78FAFB2CF41}"/>
          </ac:cxnSpMkLst>
        </pc:cxnChg>
        <pc:cxnChg chg="mod">
          <ac:chgData name="Segovia, Daisy" userId="f7bc0293-3ecc-4038-b8a5-a972389c6dc5" providerId="ADAL" clId="{B538B467-9461-4C6B-AC66-902AC9B71F89}" dt="2021-11-05T15:58:23.650" v="347" actId="164"/>
          <ac:cxnSpMkLst>
            <pc:docMk/>
            <pc:sldMk cId="0" sldId="256"/>
            <ac:cxnSpMk id="157" creationId="{C5A38EE3-B2C5-45C5-9AF2-29B61DBFB01A}"/>
          </ac:cxnSpMkLst>
        </pc:cxnChg>
        <pc:cxnChg chg="mod">
          <ac:chgData name="Segovia, Daisy" userId="f7bc0293-3ecc-4038-b8a5-a972389c6dc5" providerId="ADAL" clId="{B538B467-9461-4C6B-AC66-902AC9B71F89}" dt="2021-11-05T15:58:27.988" v="348" actId="164"/>
          <ac:cxnSpMkLst>
            <pc:docMk/>
            <pc:sldMk cId="0" sldId="256"/>
            <ac:cxnSpMk id="159" creationId="{33190FCA-447B-4B05-93F8-134237E231A5}"/>
          </ac:cxnSpMkLst>
        </pc:cxnChg>
        <pc:cxnChg chg="mod">
          <ac:chgData name="Segovia, Daisy" userId="f7bc0293-3ecc-4038-b8a5-a972389c6dc5" providerId="ADAL" clId="{B538B467-9461-4C6B-AC66-902AC9B71F89}" dt="2021-11-05T15:58:33.786" v="349" actId="164"/>
          <ac:cxnSpMkLst>
            <pc:docMk/>
            <pc:sldMk cId="0" sldId="256"/>
            <ac:cxnSpMk id="172" creationId="{0D226961-EFD9-4782-9785-0787F47606DC}"/>
          </ac:cxnSpMkLst>
        </pc:cxnChg>
        <pc:cxnChg chg="mod">
          <ac:chgData name="Segovia, Daisy" userId="f7bc0293-3ecc-4038-b8a5-a972389c6dc5" providerId="ADAL" clId="{B538B467-9461-4C6B-AC66-902AC9B71F89}" dt="2021-11-05T15:58:38.423" v="350" actId="164"/>
          <ac:cxnSpMkLst>
            <pc:docMk/>
            <pc:sldMk cId="0" sldId="256"/>
            <ac:cxnSpMk id="173" creationId="{A11EF4B3-A5BF-4343-BF50-8752DA2B2873}"/>
          </ac:cxnSpMkLst>
        </pc:cxnChg>
        <pc:cxnChg chg="mod">
          <ac:chgData name="Segovia, Daisy" userId="f7bc0293-3ecc-4038-b8a5-a972389c6dc5" providerId="ADAL" clId="{B538B467-9461-4C6B-AC66-902AC9B71F89}" dt="2021-11-05T15:58:42.978" v="351" actId="164"/>
          <ac:cxnSpMkLst>
            <pc:docMk/>
            <pc:sldMk cId="0" sldId="256"/>
            <ac:cxnSpMk id="174" creationId="{F78E67FE-6E54-473D-995B-C2C25DA944DC}"/>
          </ac:cxnSpMkLst>
        </pc:cxnChg>
        <pc:cxnChg chg="mod">
          <ac:chgData name="Segovia, Daisy" userId="f7bc0293-3ecc-4038-b8a5-a972389c6dc5" providerId="ADAL" clId="{B538B467-9461-4C6B-AC66-902AC9B71F89}" dt="2021-11-05T15:58:47.250" v="352" actId="164"/>
          <ac:cxnSpMkLst>
            <pc:docMk/>
            <pc:sldMk cId="0" sldId="256"/>
            <ac:cxnSpMk id="175" creationId="{CFA1CA73-03E5-478D-9290-5B8CB42B5D5C}"/>
          </ac:cxnSpMkLst>
        </pc:cxnChg>
        <pc:cxnChg chg="mod">
          <ac:chgData name="Segovia, Daisy" userId="f7bc0293-3ecc-4038-b8a5-a972389c6dc5" providerId="ADAL" clId="{B538B467-9461-4C6B-AC66-902AC9B71F89}" dt="2021-11-05T15:58:52.396" v="353" actId="164"/>
          <ac:cxnSpMkLst>
            <pc:docMk/>
            <pc:sldMk cId="0" sldId="256"/>
            <ac:cxnSpMk id="176" creationId="{BB11D541-2C35-4C01-9C20-EFE22FA88568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2478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rod.orangecoastcollege.edu/e/equity-inclusion/index.html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Object 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0848106" cy="6446212"/>
          </a:xfrm>
          <a:prstGeom prst="rect">
            <a:avLst/>
          </a:prstGeom>
        </p:spPr>
      </p:pic>
      <p:pic>
        <p:nvPicPr>
          <p:cNvPr id="35" name="Object 34" descr="Orange Coast College logo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7865" y="1220284"/>
            <a:ext cx="3992641" cy="3880707"/>
          </a:xfrm>
          <a:prstGeom prst="rect">
            <a:avLst/>
          </a:prstGeom>
        </p:spPr>
      </p:pic>
      <p:sp>
        <p:nvSpPr>
          <p:cNvPr id="57" name="Object 56"/>
          <p:cNvSpPr txBox="1"/>
          <p:nvPr/>
        </p:nvSpPr>
        <p:spPr>
          <a:xfrm>
            <a:off x="7917371" y="2390940"/>
            <a:ext cx="32901238" cy="1539394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>
              <a:lnSpc>
                <a:spcPts val="15200"/>
              </a:lnSpc>
              <a:buNone/>
            </a:pPr>
            <a:r>
              <a:rPr lang="en-US" sz="15200" b="1" dirty="0">
                <a:solidFill>
                  <a:srgbClr val="FFFFFF"/>
                </a:solidFill>
                <a:latin typeface="Roboto Condensed" pitchFamily="34" charset="0"/>
                <a:ea typeface="Roboto Condensed" pitchFamily="34" charset="-122"/>
                <a:cs typeface="Roboto Condensed" pitchFamily="34" charset="-120"/>
              </a:rPr>
              <a:t>DEI PLAN JOURNEY AT OCC</a:t>
            </a:r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CE1C83B-F81B-45D7-B9DB-55EAC78C5B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62237" y="7049792"/>
            <a:ext cx="19518848" cy="2454385"/>
            <a:chOff x="1162237" y="7049792"/>
            <a:chExt cx="19518848" cy="2454385"/>
          </a:xfrm>
        </p:grpSpPr>
        <p:sp>
          <p:nvSpPr>
            <p:cNvPr id="138" name="Arrow: Chevron 137">
              <a:extLst>
                <a:ext uri="{FF2B5EF4-FFF2-40B4-BE49-F238E27FC236}">
                  <a16:creationId xmlns:a16="http://schemas.microsoft.com/office/drawing/2014/main" id="{23891D35-A82B-4468-9EC4-7EAF6FED9F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2237" y="7049792"/>
              <a:ext cx="19518848" cy="2454385"/>
            </a:xfrm>
            <a:prstGeom prst="chevron">
              <a:avLst/>
            </a:prstGeom>
            <a:solidFill>
              <a:srgbClr val="090F2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1" name="Object 70">
              <a:extLst>
                <a:ext uri="{FF2B5EF4-FFF2-40B4-BE49-F238E27FC236}">
                  <a16:creationId xmlns:a16="http://schemas.microsoft.com/office/drawing/2014/main" id="{9263DE15-A0AB-4B5C-BE42-50ED701EF8F9}"/>
                </a:ext>
              </a:extLst>
            </p:cNvPr>
            <p:cNvSpPr txBox="1"/>
            <p:nvPr/>
          </p:nvSpPr>
          <p:spPr>
            <a:xfrm>
              <a:off x="3001695" y="7659073"/>
              <a:ext cx="6054191" cy="1235822"/>
            </a:xfrm>
            <a:prstGeom prst="rect">
              <a:avLst/>
            </a:prstGeom>
            <a:noFill/>
          </p:spPr>
          <p:txBody>
            <a:bodyPr wrap="square" rtlCol="0" anchor="ctr"/>
            <a:lstStyle/>
            <a:p>
              <a:pPr>
                <a:lnSpc>
                  <a:spcPts val="5000"/>
                </a:lnSpc>
                <a:buNone/>
              </a:pPr>
              <a:r>
                <a:rPr lang="en-US" sz="4900" b="1" dirty="0">
                  <a:solidFill>
                    <a:srgbClr val="FFFFFF"/>
                  </a:solidFill>
                  <a:latin typeface="Roboto Condensed" pitchFamily="34" charset="0"/>
                  <a:ea typeface="Roboto Condensed" pitchFamily="34" charset="-122"/>
                  <a:cs typeface="Roboto Condensed" pitchFamily="34" charset="-120"/>
                </a:rPr>
                <a:t>NOVEMBER 2020</a:t>
              </a:r>
              <a:endParaRPr lang="en-US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B5F4DB2-B025-4970-B69F-A786A85165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1097707" y="7049792"/>
            <a:ext cx="19192844" cy="2454385"/>
            <a:chOff x="21097707" y="7049792"/>
            <a:chExt cx="19192844" cy="2454385"/>
          </a:xfrm>
        </p:grpSpPr>
        <p:sp>
          <p:nvSpPr>
            <p:cNvPr id="141" name="Arrow: Chevron 140">
              <a:extLst>
                <a:ext uri="{FF2B5EF4-FFF2-40B4-BE49-F238E27FC236}">
                  <a16:creationId xmlns:a16="http://schemas.microsoft.com/office/drawing/2014/main" id="{6BFB6A72-8CA5-4042-B06F-FD55D46495A8}"/>
                </a:ext>
              </a:extLst>
            </p:cNvPr>
            <p:cNvSpPr/>
            <p:nvPr/>
          </p:nvSpPr>
          <p:spPr>
            <a:xfrm>
              <a:off x="21097707" y="7049792"/>
              <a:ext cx="19192844" cy="2454385"/>
            </a:xfrm>
            <a:prstGeom prst="chevron">
              <a:avLst/>
            </a:prstGeom>
            <a:solidFill>
              <a:srgbClr val="15244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2" name="Object 70">
              <a:extLst>
                <a:ext uri="{FF2B5EF4-FFF2-40B4-BE49-F238E27FC236}">
                  <a16:creationId xmlns:a16="http://schemas.microsoft.com/office/drawing/2014/main" id="{62D535F8-05A9-424C-9910-98BBAF180F2A}"/>
                </a:ext>
              </a:extLst>
            </p:cNvPr>
            <p:cNvSpPr txBox="1"/>
            <p:nvPr/>
          </p:nvSpPr>
          <p:spPr>
            <a:xfrm>
              <a:off x="22987232" y="7696029"/>
              <a:ext cx="6094737" cy="1161911"/>
            </a:xfrm>
            <a:prstGeom prst="rect">
              <a:avLst/>
            </a:prstGeom>
            <a:noFill/>
          </p:spPr>
          <p:txBody>
            <a:bodyPr wrap="square" rtlCol="0" anchor="ctr"/>
            <a:lstStyle/>
            <a:p>
              <a:pPr>
                <a:lnSpc>
                  <a:spcPts val="5000"/>
                </a:lnSpc>
                <a:buNone/>
              </a:pPr>
              <a:r>
                <a:rPr lang="en-US" sz="4900" b="1" dirty="0">
                  <a:solidFill>
                    <a:srgbClr val="FFFFFF"/>
                  </a:solidFill>
                  <a:latin typeface="Roboto Condensed" pitchFamily="34" charset="0"/>
                  <a:ea typeface="Roboto Condensed" pitchFamily="34" charset="-122"/>
                </a:rPr>
                <a:t>APRIL 2021</a:t>
              </a:r>
              <a:endParaRPr lang="en-US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B032D21-6A5D-42F0-9C32-5FF2F1179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1033179" y="7049792"/>
            <a:ext cx="9225109" cy="2454385"/>
            <a:chOff x="41033179" y="7049792"/>
            <a:chExt cx="9225109" cy="2454385"/>
          </a:xfrm>
        </p:grpSpPr>
        <p:sp>
          <p:nvSpPr>
            <p:cNvPr id="144" name="Arrow: Chevron 143">
              <a:extLst>
                <a:ext uri="{FF2B5EF4-FFF2-40B4-BE49-F238E27FC236}">
                  <a16:creationId xmlns:a16="http://schemas.microsoft.com/office/drawing/2014/main" id="{7F162343-C228-4DD5-B723-3E26183B045E}"/>
                </a:ext>
              </a:extLst>
            </p:cNvPr>
            <p:cNvSpPr/>
            <p:nvPr/>
          </p:nvSpPr>
          <p:spPr>
            <a:xfrm>
              <a:off x="41033179" y="7049792"/>
              <a:ext cx="9225109" cy="2454385"/>
            </a:xfrm>
            <a:prstGeom prst="chevron">
              <a:avLst/>
            </a:prstGeom>
            <a:solidFill>
              <a:srgbClr val="223A7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8" name="Object 70">
              <a:extLst>
                <a:ext uri="{FF2B5EF4-FFF2-40B4-BE49-F238E27FC236}">
                  <a16:creationId xmlns:a16="http://schemas.microsoft.com/office/drawing/2014/main" id="{45B68DFB-A805-448C-90DD-CA8B19142CA1}"/>
                </a:ext>
              </a:extLst>
            </p:cNvPr>
            <p:cNvSpPr txBox="1"/>
            <p:nvPr/>
          </p:nvSpPr>
          <p:spPr>
            <a:xfrm>
              <a:off x="42847473" y="7696029"/>
              <a:ext cx="6094737" cy="1161911"/>
            </a:xfrm>
            <a:prstGeom prst="rect">
              <a:avLst/>
            </a:prstGeom>
            <a:noFill/>
          </p:spPr>
          <p:txBody>
            <a:bodyPr wrap="square" rtlCol="0" anchor="ctr"/>
            <a:lstStyle/>
            <a:p>
              <a:pPr>
                <a:lnSpc>
                  <a:spcPts val="5000"/>
                </a:lnSpc>
                <a:buNone/>
              </a:pPr>
              <a:r>
                <a:rPr lang="en-US" sz="4900" b="1" dirty="0">
                  <a:solidFill>
                    <a:srgbClr val="FFFFFF"/>
                  </a:solidFill>
                  <a:latin typeface="Roboto Condensed" pitchFamily="34" charset="0"/>
                  <a:ea typeface="Roboto Condensed" pitchFamily="34" charset="-122"/>
                </a:rPr>
                <a:t>MAY 2021</a:t>
              </a:r>
              <a:endParaRPr lang="en-US" dirty="0"/>
            </a:p>
          </p:txBody>
        </p:sp>
      </p:grpSp>
      <p:grpSp>
        <p:nvGrpSpPr>
          <p:cNvPr id="5" name="Group 4" descr="Task Force textbox">
            <a:extLst>
              <a:ext uri="{FF2B5EF4-FFF2-40B4-BE49-F238E27FC236}">
                <a16:creationId xmlns:a16="http://schemas.microsoft.com/office/drawing/2014/main" id="{32F28A0C-1C0E-48DB-8DCC-EF1629E926E0}"/>
              </a:ext>
            </a:extLst>
          </p:cNvPr>
          <p:cNvGrpSpPr/>
          <p:nvPr/>
        </p:nvGrpSpPr>
        <p:grpSpPr>
          <a:xfrm>
            <a:off x="1162237" y="9901436"/>
            <a:ext cx="9392456" cy="12093850"/>
            <a:chOff x="1162237" y="9901436"/>
            <a:chExt cx="9392456" cy="12093850"/>
          </a:xfrm>
        </p:grpSpPr>
        <p:sp>
          <p:nvSpPr>
            <p:cNvPr id="59" name="Object 58"/>
            <p:cNvSpPr txBox="1"/>
            <p:nvPr/>
          </p:nvSpPr>
          <p:spPr>
            <a:xfrm>
              <a:off x="1738679" y="9901436"/>
              <a:ext cx="8503920" cy="2514600"/>
            </a:xfrm>
            <a:prstGeom prst="rect">
              <a:avLst/>
            </a:prstGeom>
            <a:noFill/>
          </p:spPr>
          <p:txBody>
            <a:bodyPr wrap="square" rtlCol="0" anchor="ctr"/>
            <a:lstStyle/>
            <a:p>
              <a:pPr>
                <a:lnSpc>
                  <a:spcPts val="9600"/>
                </a:lnSpc>
                <a:buNone/>
              </a:pPr>
              <a:r>
                <a:rPr lang="en-US" sz="8000" b="1" dirty="0">
                  <a:solidFill>
                    <a:srgbClr val="090F21"/>
                  </a:solidFill>
                  <a:latin typeface="Roboto Condensed" pitchFamily="34" charset="0"/>
                  <a:ea typeface="Roboto Condensed" pitchFamily="34" charset="-122"/>
                  <a:cs typeface="Roboto Condensed" pitchFamily="34" charset="-120"/>
                </a:rPr>
                <a:t>TASK FORCE 
CREATED</a:t>
              </a:r>
              <a:endParaRPr lang="en-US" dirty="0"/>
            </a:p>
          </p:txBody>
        </p:sp>
        <p:sp>
          <p:nvSpPr>
            <p:cNvPr id="60" name="Object 59"/>
            <p:cNvSpPr txBox="1"/>
            <p:nvPr/>
          </p:nvSpPr>
          <p:spPr>
            <a:xfrm>
              <a:off x="1235346" y="12813234"/>
              <a:ext cx="9319347" cy="6831060"/>
            </a:xfrm>
            <a:prstGeom prst="rect">
              <a:avLst/>
            </a:prstGeom>
            <a:noFill/>
          </p:spPr>
          <p:txBody>
            <a:bodyPr wrap="square" rtlCol="0" anchor="t"/>
            <a:lstStyle/>
            <a:p>
              <a:pPr marL="1028700" lvl="2" indent="-342900">
                <a:lnSpc>
                  <a:spcPts val="6000"/>
                </a:lnSpc>
                <a:buSzPct val="100000"/>
                <a:buChar char="•"/>
              </a:pPr>
              <a:r>
                <a:rPr lang="en-US" sz="4800" dirty="0">
                  <a:solidFill>
                    <a:srgbClr val="000000"/>
                  </a:solidFill>
                  <a:latin typeface="Roboto Condensed" pitchFamily="34" charset="0"/>
                  <a:ea typeface="Roboto Condensed" pitchFamily="34" charset="-122"/>
                  <a:cs typeface="Roboto Condensed" pitchFamily="34" charset="-120"/>
                </a:rPr>
                <a:t> President's Taskforce on Equity and Inclusion was created to focus on diversity, equity, and inclusion</a:t>
              </a:r>
            </a:p>
            <a:p>
              <a:pPr marL="1028700" lvl="2" indent="-342900">
                <a:lnSpc>
                  <a:spcPts val="6000"/>
                </a:lnSpc>
                <a:buSzPct val="100000"/>
                <a:buChar char="•"/>
              </a:pPr>
              <a:endParaRPr lang="en-US" sz="4800" dirty="0">
                <a:solidFill>
                  <a:srgbClr val="000000"/>
                </a:solidFill>
                <a:latin typeface="Roboto Condensed" pitchFamily="34" charset="0"/>
                <a:ea typeface="Roboto Condensed" pitchFamily="34" charset="-122"/>
                <a:cs typeface="Roboto Condensed" pitchFamily="34" charset="-120"/>
              </a:endParaRPr>
            </a:p>
            <a:p>
              <a:pPr marL="1028700" lvl="2" indent="-342900">
                <a:lnSpc>
                  <a:spcPts val="6000"/>
                </a:lnSpc>
                <a:buSzPct val="100000"/>
                <a:buChar char="•"/>
              </a:pPr>
              <a:r>
                <a:rPr lang="en-US" sz="4800" dirty="0">
                  <a:solidFill>
                    <a:srgbClr val="000000"/>
                  </a:solidFill>
                  <a:latin typeface="Roboto Condensed" pitchFamily="34" charset="0"/>
                  <a:ea typeface="Roboto Condensed" pitchFamily="34" charset="-122"/>
                  <a:cs typeface="Roboto Condensed" pitchFamily="34" charset="-120"/>
                </a:rPr>
                <a:t> Task Force included student, faculty, classified, and manager representatives</a:t>
              </a:r>
              <a:endParaRPr lang="en-US" sz="4500" dirty="0">
                <a:solidFill>
                  <a:srgbClr val="000000"/>
                </a:solidFill>
                <a:latin typeface="Roboto Condensed" pitchFamily="34" charset="0"/>
                <a:ea typeface="Roboto Condensed" pitchFamily="34" charset="-122"/>
                <a:cs typeface="Roboto Condensed" pitchFamily="34" charset="-120"/>
              </a:endParaRPr>
            </a:p>
            <a:p>
              <a:pPr marL="1028700" lvl="2" indent="-342900">
                <a:lnSpc>
                  <a:spcPts val="6000"/>
                </a:lnSpc>
                <a:buSzPct val="100000"/>
                <a:buChar char="•"/>
              </a:pPr>
              <a:endParaRPr lang="en-US" sz="4500" dirty="0">
                <a:solidFill>
                  <a:srgbClr val="000000"/>
                </a:solidFill>
                <a:latin typeface="Roboto Condensed" pitchFamily="34" charset="0"/>
                <a:ea typeface="Roboto Condensed" pitchFamily="34" charset="-122"/>
                <a:cs typeface="Roboto Condensed" pitchFamily="34" charset="-120"/>
              </a:endParaRPr>
            </a:p>
            <a:p>
              <a:pPr marL="1028700" lvl="2" indent="-342900">
                <a:lnSpc>
                  <a:spcPts val="6000"/>
                </a:lnSpc>
                <a:buSzPct val="100000"/>
                <a:buChar char="•"/>
              </a:pPr>
              <a:r>
                <a:rPr lang="en-US" sz="4500" dirty="0">
                  <a:solidFill>
                    <a:srgbClr val="000000"/>
                  </a:solidFill>
                  <a:latin typeface="Roboto Condensed" pitchFamily="34" charset="0"/>
                  <a:ea typeface="Roboto Condensed" pitchFamily="34" charset="-122"/>
                  <a:hlinkClick r:id="rId5"/>
                </a:rPr>
                <a:t>DEI website</a:t>
              </a:r>
              <a:r>
                <a:rPr lang="en-US" sz="4500" dirty="0">
                  <a:solidFill>
                    <a:srgbClr val="000000"/>
                  </a:solidFill>
                  <a:latin typeface="Roboto Condensed" pitchFamily="34" charset="0"/>
                  <a:ea typeface="Roboto Condensed" pitchFamily="34" charset="-122"/>
                </a:rPr>
                <a:t> was created</a:t>
              </a:r>
              <a:endParaRPr lang="en-US" dirty="0"/>
            </a:p>
          </p:txBody>
        </p: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D366AABA-2C09-4387-BFD2-B9425DFC5D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62237" y="10055843"/>
              <a:ext cx="55088" cy="11939443"/>
            </a:xfrm>
            <a:prstGeom prst="line">
              <a:avLst/>
            </a:prstGeom>
            <a:ln w="101600" cap="rnd">
              <a:solidFill>
                <a:srgbClr val="090F21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 descr="DEI Framework textbox">
            <a:extLst>
              <a:ext uri="{FF2B5EF4-FFF2-40B4-BE49-F238E27FC236}">
                <a16:creationId xmlns:a16="http://schemas.microsoft.com/office/drawing/2014/main" id="{CC99EEA0-8F05-49A1-8527-7EE09113A1AC}"/>
              </a:ext>
            </a:extLst>
          </p:cNvPr>
          <p:cNvGrpSpPr/>
          <p:nvPr/>
        </p:nvGrpSpPr>
        <p:grpSpPr>
          <a:xfrm>
            <a:off x="1162237" y="26471288"/>
            <a:ext cx="9392456" cy="12093850"/>
            <a:chOff x="1162237" y="26471288"/>
            <a:chExt cx="9392456" cy="12093850"/>
          </a:xfrm>
        </p:grpSpPr>
        <p:sp>
          <p:nvSpPr>
            <p:cNvPr id="164" name="Object 58">
              <a:extLst>
                <a:ext uri="{FF2B5EF4-FFF2-40B4-BE49-F238E27FC236}">
                  <a16:creationId xmlns:a16="http://schemas.microsoft.com/office/drawing/2014/main" id="{C91D2683-30A2-47F1-B809-BEA89A3A7429}"/>
                </a:ext>
              </a:extLst>
            </p:cNvPr>
            <p:cNvSpPr txBox="1"/>
            <p:nvPr/>
          </p:nvSpPr>
          <p:spPr>
            <a:xfrm>
              <a:off x="1738679" y="26471288"/>
              <a:ext cx="8503920" cy="2514600"/>
            </a:xfrm>
            <a:prstGeom prst="rect">
              <a:avLst/>
            </a:prstGeom>
            <a:noFill/>
          </p:spPr>
          <p:txBody>
            <a:bodyPr wrap="square" rtlCol="0" anchor="ctr"/>
            <a:lstStyle/>
            <a:p>
              <a:pPr>
                <a:lnSpc>
                  <a:spcPts val="9600"/>
                </a:lnSpc>
                <a:buNone/>
              </a:pPr>
              <a:r>
                <a:rPr lang="en-US" sz="8000" b="1" dirty="0">
                  <a:solidFill>
                    <a:srgbClr val="2D4DA2"/>
                  </a:solidFill>
                  <a:latin typeface="Roboto Condensed" pitchFamily="34" charset="0"/>
                  <a:ea typeface="Roboto Condensed" pitchFamily="34" charset="-122"/>
                  <a:cs typeface="Roboto Condensed" pitchFamily="34" charset="-120"/>
                </a:rPr>
                <a:t>DEI FRAMEWORK</a:t>
              </a:r>
              <a:endParaRPr lang="en-US" dirty="0">
                <a:solidFill>
                  <a:srgbClr val="2D4DA2"/>
                </a:solidFill>
              </a:endParaRPr>
            </a:p>
          </p:txBody>
        </p:sp>
        <p:sp>
          <p:nvSpPr>
            <p:cNvPr id="165" name="Object 59">
              <a:extLst>
                <a:ext uri="{FF2B5EF4-FFF2-40B4-BE49-F238E27FC236}">
                  <a16:creationId xmlns:a16="http://schemas.microsoft.com/office/drawing/2014/main" id="{CA17D2EF-DF37-4AE6-9FB7-7F89B760B6BD}"/>
                </a:ext>
              </a:extLst>
            </p:cNvPr>
            <p:cNvSpPr txBox="1"/>
            <p:nvPr/>
          </p:nvSpPr>
          <p:spPr>
            <a:xfrm>
              <a:off x="1235346" y="29330094"/>
              <a:ext cx="9319347" cy="6831060"/>
            </a:xfrm>
            <a:prstGeom prst="rect">
              <a:avLst/>
            </a:prstGeom>
            <a:noFill/>
          </p:spPr>
          <p:txBody>
            <a:bodyPr wrap="square" rtlCol="0" anchor="t"/>
            <a:lstStyle/>
            <a:p>
              <a:pPr marL="1028700" lvl="2" indent="-342900">
                <a:lnSpc>
                  <a:spcPts val="6000"/>
                </a:lnSpc>
                <a:buSzPct val="100000"/>
                <a:buChar char="•"/>
              </a:pPr>
              <a:r>
                <a:rPr lang="en-US" sz="4800" dirty="0">
                  <a:solidFill>
                    <a:srgbClr val="000000"/>
                  </a:solidFill>
                  <a:latin typeface="Roboto Condensed" pitchFamily="34" charset="0"/>
                  <a:ea typeface="Roboto Condensed" pitchFamily="34" charset="-122"/>
                  <a:cs typeface="Roboto Condensed" pitchFamily="34" charset="-120"/>
                </a:rPr>
                <a:t>Task Force will develop a formal DEI Plan framework </a:t>
              </a:r>
            </a:p>
            <a:p>
              <a:pPr marL="1028700" lvl="2" indent="-342900">
                <a:lnSpc>
                  <a:spcPts val="6000"/>
                </a:lnSpc>
                <a:buSzPct val="100000"/>
                <a:buChar char="•"/>
              </a:pPr>
              <a:endParaRPr lang="en-US" sz="4800" dirty="0">
                <a:solidFill>
                  <a:srgbClr val="000000"/>
                </a:solidFill>
                <a:latin typeface="Roboto Condensed" pitchFamily="34" charset="0"/>
                <a:ea typeface="Roboto Condensed" pitchFamily="34" charset="-122"/>
              </a:endParaRPr>
            </a:p>
            <a:p>
              <a:pPr marL="1028700" lvl="2" indent="-342900">
                <a:lnSpc>
                  <a:spcPts val="6000"/>
                </a:lnSpc>
                <a:buSzPct val="100000"/>
                <a:buChar char="•"/>
              </a:pPr>
              <a:r>
                <a:rPr lang="en-US" sz="4800" dirty="0">
                  <a:solidFill>
                    <a:srgbClr val="000000"/>
                  </a:solidFill>
                  <a:latin typeface="Roboto Condensed" pitchFamily="34" charset="0"/>
                  <a:ea typeface="Roboto Condensed" pitchFamily="34" charset="-122"/>
                </a:rPr>
                <a:t>This framework will include a “living” glossary of terms relevant to the plan</a:t>
              </a:r>
              <a:endParaRPr lang="en-US" dirty="0"/>
            </a:p>
          </p:txBody>
        </p: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0D226961-EFD9-4782-9785-0787F47606D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62237" y="26625695"/>
              <a:ext cx="55088" cy="11939443"/>
            </a:xfrm>
            <a:prstGeom prst="line">
              <a:avLst/>
            </a:prstGeom>
            <a:ln w="101600" cap="rnd">
              <a:solidFill>
                <a:srgbClr val="2D4DA2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003D65C-223F-4C59-BD95-BB637FFAE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62237" y="23559429"/>
            <a:ext cx="9225109" cy="2454385"/>
            <a:chOff x="1162237" y="23559429"/>
            <a:chExt cx="9225109" cy="2454385"/>
          </a:xfrm>
        </p:grpSpPr>
        <p:sp>
          <p:nvSpPr>
            <p:cNvPr id="147" name="Arrow: Chevron 146">
              <a:extLst>
                <a:ext uri="{FF2B5EF4-FFF2-40B4-BE49-F238E27FC236}">
                  <a16:creationId xmlns:a16="http://schemas.microsoft.com/office/drawing/2014/main" id="{109B4339-B139-4FE7-8EAB-B6BB2B922ECB}"/>
                </a:ext>
              </a:extLst>
            </p:cNvPr>
            <p:cNvSpPr/>
            <p:nvPr/>
          </p:nvSpPr>
          <p:spPr>
            <a:xfrm>
              <a:off x="1162237" y="23559429"/>
              <a:ext cx="9225109" cy="2454385"/>
            </a:xfrm>
            <a:prstGeom prst="chevron">
              <a:avLst/>
            </a:prstGeom>
            <a:solidFill>
              <a:srgbClr val="2D4DA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7" name="Object 70">
              <a:extLst>
                <a:ext uri="{FF2B5EF4-FFF2-40B4-BE49-F238E27FC236}">
                  <a16:creationId xmlns:a16="http://schemas.microsoft.com/office/drawing/2014/main" id="{4B3000DE-B62D-4DF7-A33D-3CB495A39C62}"/>
                </a:ext>
              </a:extLst>
            </p:cNvPr>
            <p:cNvSpPr txBox="1"/>
            <p:nvPr/>
          </p:nvSpPr>
          <p:spPr>
            <a:xfrm>
              <a:off x="3001695" y="24168710"/>
              <a:ext cx="6054191" cy="1235822"/>
            </a:xfrm>
            <a:prstGeom prst="rect">
              <a:avLst/>
            </a:prstGeom>
            <a:noFill/>
          </p:spPr>
          <p:txBody>
            <a:bodyPr wrap="square" rtlCol="0" anchor="ctr"/>
            <a:lstStyle/>
            <a:p>
              <a:pPr>
                <a:lnSpc>
                  <a:spcPts val="5000"/>
                </a:lnSpc>
                <a:buNone/>
              </a:pPr>
              <a:r>
                <a:rPr lang="en-US" sz="4900" b="1" dirty="0">
                  <a:solidFill>
                    <a:srgbClr val="FFFFFF"/>
                  </a:solidFill>
                  <a:latin typeface="Roboto Condensed" pitchFamily="34" charset="0"/>
                  <a:ea typeface="Roboto Condensed" pitchFamily="34" charset="-122"/>
                  <a:cs typeface="Roboto Condensed" pitchFamily="34" charset="-120"/>
                </a:rPr>
                <a:t>NOVEMBER 2021</a:t>
              </a:r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BB4D4C1-0E52-42C4-AA9E-B21EA0EB2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29972" y="23559429"/>
            <a:ext cx="9225109" cy="2454385"/>
            <a:chOff x="11129972" y="23559429"/>
            <a:chExt cx="9225109" cy="2454385"/>
          </a:xfrm>
        </p:grpSpPr>
        <p:sp>
          <p:nvSpPr>
            <p:cNvPr id="146" name="Arrow: Chevron 145">
              <a:extLst>
                <a:ext uri="{FF2B5EF4-FFF2-40B4-BE49-F238E27FC236}">
                  <a16:creationId xmlns:a16="http://schemas.microsoft.com/office/drawing/2014/main" id="{28544794-FAFB-4C19-AC0B-DC041D59D08C}"/>
                </a:ext>
              </a:extLst>
            </p:cNvPr>
            <p:cNvSpPr/>
            <p:nvPr/>
          </p:nvSpPr>
          <p:spPr>
            <a:xfrm>
              <a:off x="11129972" y="23559429"/>
              <a:ext cx="9225109" cy="2454385"/>
            </a:xfrm>
            <a:prstGeom prst="chevron">
              <a:avLst/>
            </a:prstGeom>
            <a:solidFill>
              <a:srgbClr val="3962CE"/>
            </a:solidFill>
            <a:ln>
              <a:solidFill>
                <a:srgbClr val="3962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8" name="Object 70">
              <a:extLst>
                <a:ext uri="{FF2B5EF4-FFF2-40B4-BE49-F238E27FC236}">
                  <a16:creationId xmlns:a16="http://schemas.microsoft.com/office/drawing/2014/main" id="{7FB0791B-7D49-4228-8AF0-17DEBA70D971}"/>
                </a:ext>
              </a:extLst>
            </p:cNvPr>
            <p:cNvSpPr txBox="1"/>
            <p:nvPr/>
          </p:nvSpPr>
          <p:spPr>
            <a:xfrm>
              <a:off x="12854999" y="24168710"/>
              <a:ext cx="6054191" cy="1235822"/>
            </a:xfrm>
            <a:prstGeom prst="rect">
              <a:avLst/>
            </a:prstGeom>
            <a:noFill/>
          </p:spPr>
          <p:txBody>
            <a:bodyPr wrap="square" rtlCol="0" anchor="ctr"/>
            <a:lstStyle/>
            <a:p>
              <a:pPr>
                <a:lnSpc>
                  <a:spcPts val="5000"/>
                </a:lnSpc>
                <a:buNone/>
              </a:pPr>
              <a:r>
                <a:rPr lang="en-US" sz="4900" b="1" dirty="0">
                  <a:solidFill>
                    <a:srgbClr val="FFFFFF"/>
                  </a:solidFill>
                  <a:latin typeface="Roboto Condensed" pitchFamily="34" charset="0"/>
                  <a:ea typeface="Roboto Condensed" pitchFamily="34" charset="-122"/>
                  <a:cs typeface="Roboto Condensed" pitchFamily="34" charset="-120"/>
                </a:rPr>
                <a:t>DECEMBER 2021</a:t>
              </a:r>
              <a:endParaRPr lang="en-US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3B7DFC3-AC46-47A2-8765-5F49DA979B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1097707" y="23559429"/>
            <a:ext cx="9225109" cy="2454385"/>
            <a:chOff x="21097707" y="23559429"/>
            <a:chExt cx="9225109" cy="2454385"/>
          </a:xfrm>
        </p:grpSpPr>
        <p:sp>
          <p:nvSpPr>
            <p:cNvPr id="145" name="Arrow: Chevron 144">
              <a:extLst>
                <a:ext uri="{FF2B5EF4-FFF2-40B4-BE49-F238E27FC236}">
                  <a16:creationId xmlns:a16="http://schemas.microsoft.com/office/drawing/2014/main" id="{BE759E19-6D4B-4CC6-B12D-29F2A3D93BEB}"/>
                </a:ext>
              </a:extLst>
            </p:cNvPr>
            <p:cNvSpPr/>
            <p:nvPr/>
          </p:nvSpPr>
          <p:spPr>
            <a:xfrm>
              <a:off x="21097707" y="23559429"/>
              <a:ext cx="9225109" cy="2454385"/>
            </a:xfrm>
            <a:prstGeom prst="chevron">
              <a:avLst/>
            </a:prstGeom>
            <a:solidFill>
              <a:srgbClr val="4779FF"/>
            </a:solidFill>
            <a:ln>
              <a:solidFill>
                <a:srgbClr val="477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9" name="Object 70">
              <a:extLst>
                <a:ext uri="{FF2B5EF4-FFF2-40B4-BE49-F238E27FC236}">
                  <a16:creationId xmlns:a16="http://schemas.microsoft.com/office/drawing/2014/main" id="{F47224BB-7C9B-4B6D-9C81-108916D8746D}"/>
                </a:ext>
              </a:extLst>
            </p:cNvPr>
            <p:cNvSpPr txBox="1"/>
            <p:nvPr/>
          </p:nvSpPr>
          <p:spPr>
            <a:xfrm>
              <a:off x="22902028" y="24168710"/>
              <a:ext cx="6054191" cy="1235822"/>
            </a:xfrm>
            <a:prstGeom prst="rect">
              <a:avLst/>
            </a:prstGeom>
            <a:noFill/>
          </p:spPr>
          <p:txBody>
            <a:bodyPr wrap="square" rtlCol="0" anchor="ctr"/>
            <a:lstStyle/>
            <a:p>
              <a:pPr>
                <a:lnSpc>
                  <a:spcPts val="5000"/>
                </a:lnSpc>
                <a:buNone/>
              </a:pPr>
              <a:r>
                <a:rPr lang="en-US" sz="4900" b="1" dirty="0">
                  <a:solidFill>
                    <a:srgbClr val="FFFFFF"/>
                  </a:solidFill>
                  <a:latin typeface="Roboto Condensed" pitchFamily="34" charset="0"/>
                  <a:ea typeface="Roboto Condensed" pitchFamily="34" charset="-122"/>
                </a:rPr>
                <a:t>FEB-MARCH 2022</a:t>
              </a:r>
              <a:endParaRPr lang="en-US" dirty="0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0ACCE2D-C075-4F5A-A4E4-F5061CA31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1065442" y="23559429"/>
            <a:ext cx="9225109" cy="2454385"/>
            <a:chOff x="31065442" y="23559429"/>
            <a:chExt cx="9225109" cy="2454385"/>
          </a:xfrm>
        </p:grpSpPr>
        <p:sp>
          <p:nvSpPr>
            <p:cNvPr id="148" name="Arrow: Chevron 147">
              <a:extLst>
                <a:ext uri="{FF2B5EF4-FFF2-40B4-BE49-F238E27FC236}">
                  <a16:creationId xmlns:a16="http://schemas.microsoft.com/office/drawing/2014/main" id="{1B0A2534-A9C0-4474-A2E4-0E87D35A9912}"/>
                </a:ext>
              </a:extLst>
            </p:cNvPr>
            <p:cNvSpPr/>
            <p:nvPr/>
          </p:nvSpPr>
          <p:spPr>
            <a:xfrm>
              <a:off x="31065442" y="23559429"/>
              <a:ext cx="9225109" cy="2454385"/>
            </a:xfrm>
            <a:prstGeom prst="chevron">
              <a:avLst/>
            </a:prstGeom>
            <a:solidFill>
              <a:srgbClr val="4779FF"/>
            </a:solidFill>
            <a:ln>
              <a:solidFill>
                <a:srgbClr val="477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0" name="Object 70">
              <a:extLst>
                <a:ext uri="{FF2B5EF4-FFF2-40B4-BE49-F238E27FC236}">
                  <a16:creationId xmlns:a16="http://schemas.microsoft.com/office/drawing/2014/main" id="{6375D93B-81AA-43BE-8BE6-D95DDECC9480}"/>
                </a:ext>
              </a:extLst>
            </p:cNvPr>
            <p:cNvSpPr txBox="1"/>
            <p:nvPr/>
          </p:nvSpPr>
          <p:spPr>
            <a:xfrm>
              <a:off x="32861435" y="24168710"/>
              <a:ext cx="6054191" cy="1235822"/>
            </a:xfrm>
            <a:prstGeom prst="rect">
              <a:avLst/>
            </a:prstGeom>
            <a:noFill/>
          </p:spPr>
          <p:txBody>
            <a:bodyPr wrap="square" rtlCol="0" anchor="ctr"/>
            <a:lstStyle/>
            <a:p>
              <a:pPr>
                <a:lnSpc>
                  <a:spcPts val="5000"/>
                </a:lnSpc>
                <a:buNone/>
              </a:pPr>
              <a:r>
                <a:rPr lang="en-US" sz="4900" b="1" dirty="0">
                  <a:solidFill>
                    <a:srgbClr val="FFFFFF"/>
                  </a:solidFill>
                  <a:latin typeface="Roboto Condensed" pitchFamily="34" charset="0"/>
                  <a:ea typeface="Roboto Condensed" pitchFamily="34" charset="-122"/>
                </a:rPr>
                <a:t>MARCH 2022</a:t>
              </a:r>
              <a:endParaRPr lang="en-US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F6073BF-C21D-4112-96A1-B2DCFCE2A0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1033179" y="23559429"/>
            <a:ext cx="9225109" cy="2454385"/>
            <a:chOff x="41033179" y="23559429"/>
            <a:chExt cx="9225109" cy="2454385"/>
          </a:xfrm>
        </p:grpSpPr>
        <p:sp>
          <p:nvSpPr>
            <p:cNvPr id="149" name="Arrow: Chevron 148">
              <a:extLst>
                <a:ext uri="{FF2B5EF4-FFF2-40B4-BE49-F238E27FC236}">
                  <a16:creationId xmlns:a16="http://schemas.microsoft.com/office/drawing/2014/main" id="{6769C124-A8A2-4F23-9AE4-10529D193340}"/>
                </a:ext>
              </a:extLst>
            </p:cNvPr>
            <p:cNvSpPr/>
            <p:nvPr/>
          </p:nvSpPr>
          <p:spPr>
            <a:xfrm>
              <a:off x="41033179" y="23559429"/>
              <a:ext cx="9225109" cy="2454385"/>
            </a:xfrm>
            <a:prstGeom prst="chevron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1" name="Object 70">
              <a:extLst>
                <a:ext uri="{FF2B5EF4-FFF2-40B4-BE49-F238E27FC236}">
                  <a16:creationId xmlns:a16="http://schemas.microsoft.com/office/drawing/2014/main" id="{ED5E2AC7-CB25-465A-B9D6-84E1C3E945CE}"/>
                </a:ext>
              </a:extLst>
            </p:cNvPr>
            <p:cNvSpPr txBox="1"/>
            <p:nvPr/>
          </p:nvSpPr>
          <p:spPr>
            <a:xfrm>
              <a:off x="42695073" y="24168710"/>
              <a:ext cx="6790290" cy="1235822"/>
            </a:xfrm>
            <a:prstGeom prst="rect">
              <a:avLst/>
            </a:prstGeom>
            <a:noFill/>
          </p:spPr>
          <p:txBody>
            <a:bodyPr wrap="square" rtlCol="0" anchor="ctr"/>
            <a:lstStyle/>
            <a:p>
              <a:pPr>
                <a:lnSpc>
                  <a:spcPts val="5000"/>
                </a:lnSpc>
                <a:buNone/>
              </a:pPr>
              <a:r>
                <a:rPr lang="en-US" sz="4900" b="1" dirty="0">
                  <a:solidFill>
                    <a:srgbClr val="002D6A"/>
                  </a:solidFill>
                  <a:latin typeface="Roboto Condensed" pitchFamily="34" charset="0"/>
                  <a:ea typeface="Roboto Condensed" pitchFamily="34" charset="-122"/>
                </a:rPr>
                <a:t>APRIL 2022</a:t>
              </a:r>
              <a:endParaRPr lang="en-US" dirty="0">
                <a:solidFill>
                  <a:srgbClr val="002D6A"/>
                </a:solidFill>
              </a:endParaRPr>
            </a:p>
          </p:txBody>
        </p:sp>
      </p:grpSp>
      <p:grpSp>
        <p:nvGrpSpPr>
          <p:cNvPr id="6" name="Group 5" descr="Shared Norms Defined textbox">
            <a:extLst>
              <a:ext uri="{FF2B5EF4-FFF2-40B4-BE49-F238E27FC236}">
                <a16:creationId xmlns:a16="http://schemas.microsoft.com/office/drawing/2014/main" id="{A34482A9-E6CE-44C7-AF35-842A0615601D}"/>
              </a:ext>
            </a:extLst>
          </p:cNvPr>
          <p:cNvGrpSpPr/>
          <p:nvPr/>
        </p:nvGrpSpPr>
        <p:grpSpPr>
          <a:xfrm>
            <a:off x="11068721" y="9901436"/>
            <a:ext cx="9439292" cy="12093850"/>
            <a:chOff x="11068721" y="9901436"/>
            <a:chExt cx="9439292" cy="12093850"/>
          </a:xfrm>
        </p:grpSpPr>
        <p:sp>
          <p:nvSpPr>
            <p:cNvPr id="63" name="Object 62"/>
            <p:cNvSpPr txBox="1"/>
            <p:nvPr/>
          </p:nvSpPr>
          <p:spPr>
            <a:xfrm>
              <a:off x="11704642" y="9901436"/>
              <a:ext cx="8803371" cy="2514600"/>
            </a:xfrm>
            <a:prstGeom prst="rect">
              <a:avLst/>
            </a:prstGeom>
            <a:noFill/>
          </p:spPr>
          <p:txBody>
            <a:bodyPr wrap="square" rtlCol="0" anchor="ctr"/>
            <a:lstStyle/>
            <a:p>
              <a:pPr>
                <a:lnSpc>
                  <a:spcPts val="9600"/>
                </a:lnSpc>
                <a:buNone/>
              </a:pPr>
              <a:r>
                <a:rPr lang="en-US" sz="8000" b="1" dirty="0">
                  <a:solidFill>
                    <a:srgbClr val="090F21"/>
                  </a:solidFill>
                  <a:latin typeface="Roboto Condensed" pitchFamily="34" charset="0"/>
                  <a:ea typeface="Roboto Condensed" pitchFamily="34" charset="-122"/>
                  <a:cs typeface="Roboto Condensed" pitchFamily="34" charset="-120"/>
                </a:rPr>
                <a:t>SHARED NORMS DEFINED</a:t>
              </a:r>
              <a:endParaRPr lang="en-US" dirty="0">
                <a:solidFill>
                  <a:srgbClr val="090F21"/>
                </a:solidFill>
              </a:endParaRPr>
            </a:p>
          </p:txBody>
        </p: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3F8C3FC0-0189-4769-B573-E08F7BFF39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68721" y="10055843"/>
              <a:ext cx="55088" cy="11939443"/>
            </a:xfrm>
            <a:prstGeom prst="line">
              <a:avLst/>
            </a:prstGeom>
            <a:ln w="101600" cap="rnd">
              <a:solidFill>
                <a:srgbClr val="090F21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2" name="Object 59">
              <a:extLst>
                <a:ext uri="{FF2B5EF4-FFF2-40B4-BE49-F238E27FC236}">
                  <a16:creationId xmlns:a16="http://schemas.microsoft.com/office/drawing/2014/main" id="{0130DB4E-628E-415D-A653-16EDF39B9C04}"/>
                </a:ext>
              </a:extLst>
            </p:cNvPr>
            <p:cNvSpPr txBox="1"/>
            <p:nvPr/>
          </p:nvSpPr>
          <p:spPr>
            <a:xfrm>
              <a:off x="11091296" y="12813234"/>
              <a:ext cx="9319347" cy="6831060"/>
            </a:xfrm>
            <a:prstGeom prst="rect">
              <a:avLst/>
            </a:prstGeom>
            <a:noFill/>
          </p:spPr>
          <p:txBody>
            <a:bodyPr wrap="square" rtlCol="0" anchor="t"/>
            <a:lstStyle/>
            <a:p>
              <a:pPr marL="1028700" lvl="2" indent="-342900">
                <a:lnSpc>
                  <a:spcPts val="6000"/>
                </a:lnSpc>
                <a:buSzPct val="100000"/>
                <a:buChar char="•"/>
              </a:pPr>
              <a:r>
                <a:rPr lang="en-US" sz="4800" dirty="0">
                  <a:solidFill>
                    <a:srgbClr val="000000"/>
                  </a:solidFill>
                  <a:latin typeface="Roboto Condensed" pitchFamily="34" charset="0"/>
                  <a:ea typeface="Roboto Condensed" pitchFamily="34" charset="-122"/>
                  <a:cs typeface="Roboto Condensed" pitchFamily="34" charset="-120"/>
                </a:rPr>
                <a:t> Task Forced defined and endorsed shared norms/</a:t>
              </a:r>
              <a:r>
                <a:rPr lang="en-US" sz="4800" dirty="0">
                  <a:solidFill>
                    <a:srgbClr val="000000"/>
                  </a:solidFill>
                  <a:latin typeface="Roboto Condensed" pitchFamily="34" charset="0"/>
                  <a:ea typeface="Roboto Condensed" pitchFamily="34" charset="-122"/>
                </a:rPr>
                <a:t> guidelines in which the group is going to operate</a:t>
              </a:r>
              <a:endParaRPr lang="en-US" dirty="0"/>
            </a:p>
          </p:txBody>
        </p:sp>
      </p:grpSp>
      <p:grpSp>
        <p:nvGrpSpPr>
          <p:cNvPr id="7" name="Group 6" descr="Visioning Sessions textbox">
            <a:extLst>
              <a:ext uri="{FF2B5EF4-FFF2-40B4-BE49-F238E27FC236}">
                <a16:creationId xmlns:a16="http://schemas.microsoft.com/office/drawing/2014/main" id="{3CBE94B6-93E3-40B5-82FE-9D2DB5EE97E4}"/>
              </a:ext>
            </a:extLst>
          </p:cNvPr>
          <p:cNvGrpSpPr/>
          <p:nvPr/>
        </p:nvGrpSpPr>
        <p:grpSpPr>
          <a:xfrm>
            <a:off x="21080393" y="9901437"/>
            <a:ext cx="9391141" cy="12093849"/>
            <a:chOff x="21080393" y="9901437"/>
            <a:chExt cx="9391141" cy="12093849"/>
          </a:xfrm>
        </p:grpSpPr>
        <p:sp>
          <p:nvSpPr>
            <p:cNvPr id="55" name="Object 54"/>
            <p:cNvSpPr txBox="1"/>
            <p:nvPr/>
          </p:nvSpPr>
          <p:spPr>
            <a:xfrm>
              <a:off x="21670607" y="9901437"/>
              <a:ext cx="8503920" cy="2514600"/>
            </a:xfrm>
            <a:prstGeom prst="rect">
              <a:avLst/>
            </a:prstGeom>
            <a:noFill/>
          </p:spPr>
          <p:txBody>
            <a:bodyPr wrap="square" rtlCol="0" anchor="ctr"/>
            <a:lstStyle/>
            <a:p>
              <a:pPr>
                <a:lnSpc>
                  <a:spcPts val="9600"/>
                </a:lnSpc>
                <a:buNone/>
              </a:pPr>
              <a:r>
                <a:rPr lang="en-US" sz="8000" b="1" dirty="0">
                  <a:solidFill>
                    <a:srgbClr val="15244D"/>
                  </a:solidFill>
                  <a:latin typeface="Roboto Condensed" pitchFamily="34" charset="0"/>
                  <a:ea typeface="Roboto Condensed" pitchFamily="34" charset="-122"/>
                  <a:cs typeface="Roboto Condensed" pitchFamily="34" charset="-120"/>
                </a:rPr>
                <a:t>VISIONING SESSIONS</a:t>
              </a:r>
              <a:endParaRPr lang="en-US" dirty="0">
                <a:solidFill>
                  <a:srgbClr val="15244D"/>
                </a:solidFill>
              </a:endParaRPr>
            </a:p>
          </p:txBody>
        </p: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5B6AC431-6D98-4657-9A2E-E78FAFB2CF4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080393" y="10055843"/>
              <a:ext cx="55088" cy="11939443"/>
            </a:xfrm>
            <a:prstGeom prst="line">
              <a:avLst/>
            </a:prstGeom>
            <a:ln w="101600" cap="rnd">
              <a:solidFill>
                <a:srgbClr val="15244D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Object 59">
              <a:extLst>
                <a:ext uri="{FF2B5EF4-FFF2-40B4-BE49-F238E27FC236}">
                  <a16:creationId xmlns:a16="http://schemas.microsoft.com/office/drawing/2014/main" id="{A08076A0-50C2-4EC5-ACDA-1EA17DC53927}"/>
                </a:ext>
              </a:extLst>
            </p:cNvPr>
            <p:cNvSpPr txBox="1"/>
            <p:nvPr/>
          </p:nvSpPr>
          <p:spPr>
            <a:xfrm>
              <a:off x="21152187" y="12813234"/>
              <a:ext cx="9319347" cy="6831060"/>
            </a:xfrm>
            <a:prstGeom prst="rect">
              <a:avLst/>
            </a:prstGeom>
            <a:noFill/>
          </p:spPr>
          <p:txBody>
            <a:bodyPr wrap="square" rtlCol="0" anchor="t"/>
            <a:lstStyle/>
            <a:p>
              <a:pPr marL="1028700" lvl="2" indent="-342900">
                <a:lnSpc>
                  <a:spcPts val="6000"/>
                </a:lnSpc>
                <a:buSzPct val="100000"/>
                <a:buChar char="•"/>
              </a:pPr>
              <a:r>
                <a:rPr lang="en-US" sz="4800" dirty="0">
                  <a:solidFill>
                    <a:srgbClr val="000000"/>
                  </a:solidFill>
                  <a:latin typeface="Roboto Condensed" pitchFamily="34" charset="0"/>
                  <a:ea typeface="Roboto Condensed" pitchFamily="34" charset="-122"/>
                  <a:cs typeface="Roboto Condensed" pitchFamily="34" charset="-120"/>
                </a:rPr>
                <a:t> Visioning sessions for the Educational Master Plan and DEI plan were held across campus</a:t>
              </a:r>
              <a:endParaRPr lang="en-US" dirty="0"/>
            </a:p>
          </p:txBody>
        </p:sp>
      </p:grpSp>
      <p:grpSp>
        <p:nvGrpSpPr>
          <p:cNvPr id="8" name="Group 7" descr="Keys Areas of focus textbox">
            <a:extLst>
              <a:ext uri="{FF2B5EF4-FFF2-40B4-BE49-F238E27FC236}">
                <a16:creationId xmlns:a16="http://schemas.microsoft.com/office/drawing/2014/main" id="{AECA71D7-5D82-4594-BD3C-F36BF32000AB}"/>
              </a:ext>
            </a:extLst>
          </p:cNvPr>
          <p:cNvGrpSpPr/>
          <p:nvPr/>
        </p:nvGrpSpPr>
        <p:grpSpPr>
          <a:xfrm>
            <a:off x="30841155" y="9901437"/>
            <a:ext cx="9378768" cy="12093849"/>
            <a:chOff x="30841155" y="9901437"/>
            <a:chExt cx="9378768" cy="12093849"/>
          </a:xfrm>
        </p:grpSpPr>
        <p:sp>
          <p:nvSpPr>
            <p:cNvPr id="79" name="Object 78"/>
            <p:cNvSpPr txBox="1"/>
            <p:nvPr/>
          </p:nvSpPr>
          <p:spPr>
            <a:xfrm>
              <a:off x="31636571" y="9901437"/>
              <a:ext cx="8503920" cy="2514600"/>
            </a:xfrm>
            <a:prstGeom prst="rect">
              <a:avLst/>
            </a:prstGeom>
            <a:noFill/>
          </p:spPr>
          <p:txBody>
            <a:bodyPr wrap="square" rtlCol="0" anchor="ctr"/>
            <a:lstStyle/>
            <a:p>
              <a:pPr>
                <a:lnSpc>
                  <a:spcPts val="9600"/>
                </a:lnSpc>
                <a:buNone/>
              </a:pPr>
              <a:r>
                <a:rPr lang="en-US" sz="8000" b="1" dirty="0">
                  <a:solidFill>
                    <a:srgbClr val="15244D"/>
                  </a:solidFill>
                  <a:latin typeface="Roboto Condensed" pitchFamily="34" charset="0"/>
                  <a:ea typeface="Roboto Condensed" pitchFamily="34" charset="-122"/>
                  <a:cs typeface="Roboto Condensed" pitchFamily="34" charset="-120"/>
                </a:rPr>
                <a:t>KEYS AREAS OF FOCUS</a:t>
              </a:r>
              <a:endParaRPr lang="en-US" dirty="0">
                <a:solidFill>
                  <a:srgbClr val="15244D"/>
                </a:solidFill>
              </a:endParaRPr>
            </a:p>
          </p:txBody>
        </p: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C5A38EE3-B2C5-45C5-9AF2-29B61DBFB01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841155" y="10055843"/>
              <a:ext cx="55088" cy="11939443"/>
            </a:xfrm>
            <a:prstGeom prst="line">
              <a:avLst/>
            </a:prstGeom>
            <a:ln w="101600" cap="rnd">
              <a:solidFill>
                <a:srgbClr val="15244D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" name="Object 59">
              <a:extLst>
                <a:ext uri="{FF2B5EF4-FFF2-40B4-BE49-F238E27FC236}">
                  <a16:creationId xmlns:a16="http://schemas.microsoft.com/office/drawing/2014/main" id="{610DFC71-5AE2-477C-BFD1-DC1B6239DA8D}"/>
                </a:ext>
              </a:extLst>
            </p:cNvPr>
            <p:cNvSpPr txBox="1"/>
            <p:nvPr/>
          </p:nvSpPr>
          <p:spPr>
            <a:xfrm>
              <a:off x="30900576" y="12813234"/>
              <a:ext cx="9319347" cy="6831060"/>
            </a:xfrm>
            <a:prstGeom prst="rect">
              <a:avLst/>
            </a:prstGeom>
            <a:noFill/>
          </p:spPr>
          <p:txBody>
            <a:bodyPr wrap="square" rtlCol="0" anchor="t"/>
            <a:lstStyle/>
            <a:p>
              <a:pPr marL="1028700" lvl="2" indent="-342900">
                <a:lnSpc>
                  <a:spcPts val="6000"/>
                </a:lnSpc>
                <a:buSzPct val="100000"/>
                <a:buChar char="•"/>
              </a:pPr>
              <a:r>
                <a:rPr lang="en-US" sz="4800" dirty="0">
                  <a:solidFill>
                    <a:srgbClr val="000000"/>
                  </a:solidFill>
                  <a:latin typeface="Roboto Condensed" pitchFamily="34" charset="0"/>
                  <a:ea typeface="Roboto Condensed" pitchFamily="34" charset="-122"/>
                  <a:cs typeface="Roboto Condensed" pitchFamily="34" charset="-120"/>
                </a:rPr>
                <a:t> Task Force developed key area of focus and aligned these areas with the Educational Master Plan</a:t>
              </a:r>
              <a:endParaRPr lang="en-US" dirty="0"/>
            </a:p>
          </p:txBody>
        </p:sp>
      </p:grpSp>
      <p:grpSp>
        <p:nvGrpSpPr>
          <p:cNvPr id="9" name="Group 8" descr="Action Plan Areas textbox">
            <a:extLst>
              <a:ext uri="{FF2B5EF4-FFF2-40B4-BE49-F238E27FC236}">
                <a16:creationId xmlns:a16="http://schemas.microsoft.com/office/drawing/2014/main" id="{EA96608C-FC6D-4316-B157-4E8B89E21F66}"/>
              </a:ext>
            </a:extLst>
          </p:cNvPr>
          <p:cNvGrpSpPr/>
          <p:nvPr/>
        </p:nvGrpSpPr>
        <p:grpSpPr>
          <a:xfrm>
            <a:off x="40975069" y="9901437"/>
            <a:ext cx="9470513" cy="12093849"/>
            <a:chOff x="40975069" y="9901437"/>
            <a:chExt cx="9470513" cy="12093849"/>
          </a:xfrm>
        </p:grpSpPr>
        <p:sp>
          <p:nvSpPr>
            <p:cNvPr id="82" name="Object 81"/>
            <p:cNvSpPr txBox="1"/>
            <p:nvPr/>
          </p:nvSpPr>
          <p:spPr>
            <a:xfrm>
              <a:off x="41602536" y="9901437"/>
              <a:ext cx="8503920" cy="2514600"/>
            </a:xfrm>
            <a:prstGeom prst="rect">
              <a:avLst/>
            </a:prstGeom>
            <a:noFill/>
          </p:spPr>
          <p:txBody>
            <a:bodyPr wrap="square" rtlCol="0" anchor="ctr"/>
            <a:lstStyle/>
            <a:p>
              <a:pPr>
                <a:lnSpc>
                  <a:spcPts val="9600"/>
                </a:lnSpc>
                <a:buNone/>
              </a:pPr>
              <a:r>
                <a:rPr lang="en-US" sz="8000" b="1" dirty="0">
                  <a:solidFill>
                    <a:srgbClr val="223A7A"/>
                  </a:solidFill>
                  <a:latin typeface="Roboto Condensed" pitchFamily="34" charset="0"/>
                  <a:ea typeface="Roboto Condensed" pitchFamily="34" charset="-122"/>
                </a:rPr>
                <a:t>ACTION PLAN AREAS</a:t>
              </a:r>
              <a:endParaRPr lang="en-US" dirty="0">
                <a:solidFill>
                  <a:srgbClr val="223A7A"/>
                </a:solidFill>
              </a:endParaRPr>
            </a:p>
          </p:txBody>
        </p: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33190FCA-447B-4B05-93F8-134237E231A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975069" y="10055843"/>
              <a:ext cx="55088" cy="11939443"/>
            </a:xfrm>
            <a:prstGeom prst="line">
              <a:avLst/>
            </a:prstGeom>
            <a:ln w="101600" cap="rnd">
              <a:solidFill>
                <a:srgbClr val="223A7A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5" name="Object 59">
              <a:extLst>
                <a:ext uri="{FF2B5EF4-FFF2-40B4-BE49-F238E27FC236}">
                  <a16:creationId xmlns:a16="http://schemas.microsoft.com/office/drawing/2014/main" id="{1F6C7091-39EE-4BF9-A711-464BB8EA2ACA}"/>
                </a:ext>
              </a:extLst>
            </p:cNvPr>
            <p:cNvSpPr txBox="1"/>
            <p:nvPr/>
          </p:nvSpPr>
          <p:spPr>
            <a:xfrm>
              <a:off x="41126235" y="12813234"/>
              <a:ext cx="9319347" cy="6831060"/>
            </a:xfrm>
            <a:prstGeom prst="rect">
              <a:avLst/>
            </a:prstGeom>
            <a:noFill/>
          </p:spPr>
          <p:txBody>
            <a:bodyPr wrap="square" rtlCol="0" anchor="t"/>
            <a:lstStyle/>
            <a:p>
              <a:pPr marL="1028700" lvl="2" indent="-342900">
                <a:lnSpc>
                  <a:spcPts val="6000"/>
                </a:lnSpc>
                <a:buSzPct val="100000"/>
                <a:buChar char="•"/>
              </a:pPr>
              <a:r>
                <a:rPr lang="en-US" sz="4800" dirty="0">
                  <a:solidFill>
                    <a:srgbClr val="000000"/>
                  </a:solidFill>
                  <a:latin typeface="Roboto Condensed" pitchFamily="34" charset="0"/>
                  <a:ea typeface="Roboto Condensed" pitchFamily="34" charset="-122"/>
                  <a:cs typeface="Roboto Condensed" pitchFamily="34" charset="-120"/>
                </a:rPr>
                <a:t>Task Force worked in groups to review information from visioning sessions and areas of focus</a:t>
              </a:r>
            </a:p>
            <a:p>
              <a:pPr marL="1028700" lvl="2" indent="-342900">
                <a:lnSpc>
                  <a:spcPts val="6000"/>
                </a:lnSpc>
                <a:buSzPct val="100000"/>
                <a:buChar char="•"/>
              </a:pPr>
              <a:endParaRPr lang="en-US" sz="4800" dirty="0">
                <a:solidFill>
                  <a:srgbClr val="000000"/>
                </a:solidFill>
                <a:latin typeface="Roboto Condensed" pitchFamily="34" charset="0"/>
                <a:ea typeface="Roboto Condensed" pitchFamily="34" charset="-122"/>
              </a:endParaRPr>
            </a:p>
            <a:p>
              <a:pPr marL="1028700" lvl="2" indent="-342900">
                <a:lnSpc>
                  <a:spcPts val="6000"/>
                </a:lnSpc>
                <a:buSzPct val="100000"/>
                <a:buChar char="•"/>
              </a:pPr>
              <a:r>
                <a:rPr lang="en-US" sz="4800" dirty="0">
                  <a:solidFill>
                    <a:srgbClr val="000000"/>
                  </a:solidFill>
                  <a:latin typeface="Roboto Condensed" pitchFamily="34" charset="0"/>
                  <a:ea typeface="Roboto Condensed" pitchFamily="34" charset="-122"/>
                </a:rPr>
                <a:t>These groups then drafted actions plan to be incorporated into the DEI Plan</a:t>
              </a:r>
              <a:endParaRPr lang="en-US" dirty="0"/>
            </a:p>
          </p:txBody>
        </p:sp>
      </p:grpSp>
      <p:grpSp>
        <p:nvGrpSpPr>
          <p:cNvPr id="11" name="Group 10" descr="Draft DEI Plan textbox">
            <a:extLst>
              <a:ext uri="{FF2B5EF4-FFF2-40B4-BE49-F238E27FC236}">
                <a16:creationId xmlns:a16="http://schemas.microsoft.com/office/drawing/2014/main" id="{B2636D1C-2B21-40AA-A8E6-2E628BC4BF3F}"/>
              </a:ext>
            </a:extLst>
          </p:cNvPr>
          <p:cNvGrpSpPr/>
          <p:nvPr/>
        </p:nvGrpSpPr>
        <p:grpSpPr>
          <a:xfrm>
            <a:off x="11068721" y="26471288"/>
            <a:ext cx="9442223" cy="12093850"/>
            <a:chOff x="11068721" y="26471288"/>
            <a:chExt cx="9442223" cy="12093850"/>
          </a:xfrm>
        </p:grpSpPr>
        <p:sp>
          <p:nvSpPr>
            <p:cNvPr id="166" name="Object 62">
              <a:extLst>
                <a:ext uri="{FF2B5EF4-FFF2-40B4-BE49-F238E27FC236}">
                  <a16:creationId xmlns:a16="http://schemas.microsoft.com/office/drawing/2014/main" id="{7DBF7F34-D883-4D30-980F-0C2E975E0BB5}"/>
                </a:ext>
              </a:extLst>
            </p:cNvPr>
            <p:cNvSpPr txBox="1"/>
            <p:nvPr/>
          </p:nvSpPr>
          <p:spPr>
            <a:xfrm>
              <a:off x="11704642" y="26471288"/>
              <a:ext cx="8616783" cy="2514600"/>
            </a:xfrm>
            <a:prstGeom prst="rect">
              <a:avLst/>
            </a:prstGeom>
            <a:noFill/>
          </p:spPr>
          <p:txBody>
            <a:bodyPr wrap="square" rtlCol="0" anchor="ctr"/>
            <a:lstStyle/>
            <a:p>
              <a:pPr>
                <a:lnSpc>
                  <a:spcPts val="9600"/>
                </a:lnSpc>
                <a:buNone/>
              </a:pPr>
              <a:r>
                <a:rPr lang="en-US" sz="8000" b="1" dirty="0">
                  <a:solidFill>
                    <a:srgbClr val="3962CE"/>
                  </a:solidFill>
                  <a:latin typeface="Roboto Condensed" pitchFamily="34" charset="0"/>
                  <a:ea typeface="Roboto Condensed" pitchFamily="34" charset="-122"/>
                  <a:cs typeface="Roboto Condensed" pitchFamily="34" charset="-120"/>
                </a:rPr>
                <a:t>DRAFT DEI PLAN</a:t>
              </a:r>
              <a:endParaRPr lang="en-US" dirty="0">
                <a:solidFill>
                  <a:srgbClr val="3962CE"/>
                </a:solidFill>
              </a:endParaRPr>
            </a:p>
          </p:txBody>
        </p: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A11EF4B3-A5BF-4343-BF50-8752DA2B287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68721" y="26625695"/>
              <a:ext cx="55088" cy="11939443"/>
            </a:xfrm>
            <a:prstGeom prst="line">
              <a:avLst/>
            </a:prstGeom>
            <a:ln w="101600" cap="rnd">
              <a:solidFill>
                <a:srgbClr val="3962CE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6" name="Object 59">
              <a:extLst>
                <a:ext uri="{FF2B5EF4-FFF2-40B4-BE49-F238E27FC236}">
                  <a16:creationId xmlns:a16="http://schemas.microsoft.com/office/drawing/2014/main" id="{74EC2A15-4CDE-40FC-B5EE-E5FE29435642}"/>
                </a:ext>
              </a:extLst>
            </p:cNvPr>
            <p:cNvSpPr txBox="1"/>
            <p:nvPr/>
          </p:nvSpPr>
          <p:spPr>
            <a:xfrm>
              <a:off x="11191597" y="29330094"/>
              <a:ext cx="9319347" cy="6831060"/>
            </a:xfrm>
            <a:prstGeom prst="rect">
              <a:avLst/>
            </a:prstGeom>
            <a:noFill/>
          </p:spPr>
          <p:txBody>
            <a:bodyPr wrap="square" rtlCol="0" anchor="t"/>
            <a:lstStyle/>
            <a:p>
              <a:pPr marL="1028700" lvl="2" indent="-342900">
                <a:lnSpc>
                  <a:spcPts val="6000"/>
                </a:lnSpc>
                <a:buSzPct val="100000"/>
                <a:buChar char="•"/>
              </a:pPr>
              <a:r>
                <a:rPr lang="en-US" sz="4800" dirty="0">
                  <a:solidFill>
                    <a:srgbClr val="000000"/>
                  </a:solidFill>
                  <a:latin typeface="Roboto Condensed" pitchFamily="34" charset="0"/>
                  <a:ea typeface="Roboto Condensed" pitchFamily="34" charset="-122"/>
                </a:rPr>
                <a:t>Initial DEI Plan will be drafted </a:t>
              </a:r>
              <a:endParaRPr lang="en-US" dirty="0"/>
            </a:p>
          </p:txBody>
        </p:sp>
      </p:grpSp>
      <p:grpSp>
        <p:nvGrpSpPr>
          <p:cNvPr id="12" name="Group 11" descr="Review &amp; Revise textbox">
            <a:extLst>
              <a:ext uri="{FF2B5EF4-FFF2-40B4-BE49-F238E27FC236}">
                <a16:creationId xmlns:a16="http://schemas.microsoft.com/office/drawing/2014/main" id="{E0C97659-C729-4471-92B1-67FDC7658D4E}"/>
              </a:ext>
            </a:extLst>
          </p:cNvPr>
          <p:cNvGrpSpPr/>
          <p:nvPr/>
        </p:nvGrpSpPr>
        <p:grpSpPr>
          <a:xfrm>
            <a:off x="21080393" y="26471289"/>
            <a:ext cx="9349447" cy="12093849"/>
            <a:chOff x="21080393" y="26471289"/>
            <a:chExt cx="9349447" cy="12093849"/>
          </a:xfrm>
        </p:grpSpPr>
        <p:sp>
          <p:nvSpPr>
            <p:cNvPr id="162" name="Object 54">
              <a:extLst>
                <a:ext uri="{FF2B5EF4-FFF2-40B4-BE49-F238E27FC236}">
                  <a16:creationId xmlns:a16="http://schemas.microsoft.com/office/drawing/2014/main" id="{AF58E5D9-1D3A-4747-B639-DE3758713321}"/>
                </a:ext>
              </a:extLst>
            </p:cNvPr>
            <p:cNvSpPr txBox="1"/>
            <p:nvPr/>
          </p:nvSpPr>
          <p:spPr>
            <a:xfrm>
              <a:off x="21670607" y="26471289"/>
              <a:ext cx="8503920" cy="2514600"/>
            </a:xfrm>
            <a:prstGeom prst="rect">
              <a:avLst/>
            </a:prstGeom>
            <a:noFill/>
          </p:spPr>
          <p:txBody>
            <a:bodyPr wrap="square" rtlCol="0" anchor="t"/>
            <a:lstStyle/>
            <a:p>
              <a:pPr>
                <a:lnSpc>
                  <a:spcPts val="9600"/>
                </a:lnSpc>
                <a:buNone/>
              </a:pPr>
              <a:r>
                <a:rPr lang="en-US" sz="8000" b="1" dirty="0">
                  <a:solidFill>
                    <a:srgbClr val="3962CE"/>
                  </a:solidFill>
                  <a:latin typeface="Roboto Condensed" pitchFamily="34" charset="0"/>
                  <a:ea typeface="Roboto Condensed" pitchFamily="34" charset="-122"/>
                  <a:cs typeface="Roboto Condensed" pitchFamily="34" charset="-120"/>
                </a:rPr>
                <a:t>REVIEW &amp; REVISE</a:t>
              </a:r>
              <a:endParaRPr lang="en-US" dirty="0">
                <a:solidFill>
                  <a:srgbClr val="3962CE"/>
                </a:solidFill>
              </a:endParaRPr>
            </a:p>
          </p:txBody>
        </p: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F78E67FE-6E54-473D-995B-C2C25DA944D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080393" y="26625695"/>
              <a:ext cx="55088" cy="11939443"/>
            </a:xfrm>
            <a:prstGeom prst="line">
              <a:avLst/>
            </a:prstGeom>
            <a:ln w="101600" cap="rnd">
              <a:solidFill>
                <a:srgbClr val="4779FF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Object 59">
              <a:extLst>
                <a:ext uri="{FF2B5EF4-FFF2-40B4-BE49-F238E27FC236}">
                  <a16:creationId xmlns:a16="http://schemas.microsoft.com/office/drawing/2014/main" id="{D52BDD1D-E9E3-4593-A350-94201E559D0D}"/>
                </a:ext>
              </a:extLst>
            </p:cNvPr>
            <p:cNvSpPr txBox="1"/>
            <p:nvPr/>
          </p:nvSpPr>
          <p:spPr>
            <a:xfrm>
              <a:off x="21110493" y="29330094"/>
              <a:ext cx="9319347" cy="6831060"/>
            </a:xfrm>
            <a:prstGeom prst="rect">
              <a:avLst/>
            </a:prstGeom>
            <a:noFill/>
          </p:spPr>
          <p:txBody>
            <a:bodyPr wrap="square" rtlCol="0" anchor="t"/>
            <a:lstStyle/>
            <a:p>
              <a:pPr marL="1028700" lvl="2" indent="-342900">
                <a:lnSpc>
                  <a:spcPts val="6000"/>
                </a:lnSpc>
                <a:buSzPct val="100000"/>
                <a:buChar char="•"/>
              </a:pPr>
              <a:r>
                <a:rPr lang="en-US" sz="4800" dirty="0">
                  <a:solidFill>
                    <a:srgbClr val="000000"/>
                  </a:solidFill>
                  <a:latin typeface="Roboto Condensed" pitchFamily="34" charset="0"/>
                  <a:ea typeface="Roboto Condensed" pitchFamily="34" charset="-122"/>
                </a:rPr>
                <a:t>Draft plan will be reviewed and revised based on final HEDS survey &amp; focus group results</a:t>
              </a:r>
            </a:p>
            <a:p>
              <a:pPr marL="1028700" lvl="2" indent="-342900">
                <a:lnSpc>
                  <a:spcPts val="6000"/>
                </a:lnSpc>
                <a:buSzPct val="100000"/>
                <a:buChar char="•"/>
              </a:pPr>
              <a:endParaRPr lang="en-US" sz="4800" dirty="0">
                <a:solidFill>
                  <a:srgbClr val="000000"/>
                </a:solidFill>
                <a:latin typeface="Roboto Condensed" pitchFamily="34" charset="0"/>
                <a:ea typeface="Roboto Condensed" pitchFamily="34" charset="-122"/>
              </a:endParaRPr>
            </a:p>
            <a:p>
              <a:pPr marL="1028700" lvl="2" indent="-342900">
                <a:lnSpc>
                  <a:spcPts val="6000"/>
                </a:lnSpc>
                <a:buSzPct val="100000"/>
                <a:buChar char="•"/>
              </a:pPr>
              <a:r>
                <a:rPr lang="en-US" sz="4800" dirty="0">
                  <a:solidFill>
                    <a:srgbClr val="000000"/>
                  </a:solidFill>
                  <a:latin typeface="Roboto Condensed" pitchFamily="34" charset="0"/>
                  <a:ea typeface="Roboto Condensed" pitchFamily="34" charset="-122"/>
                </a:rPr>
                <a:t>Plan will be aligned with Educational Master Plan and District DEI Plan</a:t>
              </a:r>
              <a:endParaRPr lang="en-US" dirty="0"/>
            </a:p>
          </p:txBody>
        </p:sp>
      </p:grpSp>
      <p:grpSp>
        <p:nvGrpSpPr>
          <p:cNvPr id="13" name="Group 12" descr="Vet with Constituents textbox">
            <a:extLst>
              <a:ext uri="{FF2B5EF4-FFF2-40B4-BE49-F238E27FC236}">
                <a16:creationId xmlns:a16="http://schemas.microsoft.com/office/drawing/2014/main" id="{9B68DD8A-5B78-470B-BF18-BB7FEEF8E2E0}"/>
              </a:ext>
            </a:extLst>
          </p:cNvPr>
          <p:cNvGrpSpPr/>
          <p:nvPr/>
        </p:nvGrpSpPr>
        <p:grpSpPr>
          <a:xfrm>
            <a:off x="30841155" y="26471289"/>
            <a:ext cx="9374144" cy="12093849"/>
            <a:chOff x="30841155" y="26471289"/>
            <a:chExt cx="9374144" cy="12093849"/>
          </a:xfrm>
        </p:grpSpPr>
        <p:sp>
          <p:nvSpPr>
            <p:cNvPr id="168" name="Object 78">
              <a:extLst>
                <a:ext uri="{FF2B5EF4-FFF2-40B4-BE49-F238E27FC236}">
                  <a16:creationId xmlns:a16="http://schemas.microsoft.com/office/drawing/2014/main" id="{148F5B73-E642-4D41-AE71-1C2518EB2EA5}"/>
                </a:ext>
              </a:extLst>
            </p:cNvPr>
            <p:cNvSpPr txBox="1"/>
            <p:nvPr/>
          </p:nvSpPr>
          <p:spPr>
            <a:xfrm>
              <a:off x="31636571" y="26471289"/>
              <a:ext cx="8503920" cy="2514600"/>
            </a:xfrm>
            <a:prstGeom prst="rect">
              <a:avLst/>
            </a:prstGeom>
            <a:noFill/>
          </p:spPr>
          <p:txBody>
            <a:bodyPr wrap="square" rtlCol="0" anchor="t"/>
            <a:lstStyle/>
            <a:p>
              <a:pPr>
                <a:lnSpc>
                  <a:spcPts val="9600"/>
                </a:lnSpc>
                <a:buNone/>
              </a:pPr>
              <a:r>
                <a:rPr lang="en-US" sz="8000" b="1" dirty="0">
                  <a:solidFill>
                    <a:srgbClr val="4779FF"/>
                  </a:solidFill>
                  <a:latin typeface="Roboto Condensed" pitchFamily="34" charset="0"/>
                  <a:ea typeface="Roboto Condensed" pitchFamily="34" charset="-122"/>
                  <a:cs typeface="Roboto Condensed" pitchFamily="34" charset="-120"/>
                </a:rPr>
                <a:t>VET WITH CONSTITUENTS</a:t>
              </a:r>
              <a:endParaRPr lang="en-US" dirty="0">
                <a:solidFill>
                  <a:srgbClr val="4779FF"/>
                </a:solidFill>
              </a:endParaRPr>
            </a:p>
          </p:txBody>
        </p: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CFA1CA73-03E5-478D-9290-5B8CB42B5D5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841155" y="26625695"/>
              <a:ext cx="55088" cy="11939443"/>
            </a:xfrm>
            <a:prstGeom prst="line">
              <a:avLst/>
            </a:prstGeom>
            <a:ln w="101600" cap="rnd">
              <a:solidFill>
                <a:srgbClr val="4779FF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8" name="Object 59">
              <a:extLst>
                <a:ext uri="{FF2B5EF4-FFF2-40B4-BE49-F238E27FC236}">
                  <a16:creationId xmlns:a16="http://schemas.microsoft.com/office/drawing/2014/main" id="{D75B749C-FC9F-4F1B-9BC8-BB75CF60C19F}"/>
                </a:ext>
              </a:extLst>
            </p:cNvPr>
            <p:cNvSpPr txBox="1"/>
            <p:nvPr/>
          </p:nvSpPr>
          <p:spPr>
            <a:xfrm>
              <a:off x="30895952" y="29330094"/>
              <a:ext cx="9319347" cy="6831060"/>
            </a:xfrm>
            <a:prstGeom prst="rect">
              <a:avLst/>
            </a:prstGeom>
            <a:noFill/>
          </p:spPr>
          <p:txBody>
            <a:bodyPr wrap="square" rtlCol="0" anchor="t"/>
            <a:lstStyle/>
            <a:p>
              <a:pPr marL="1028700" lvl="2" indent="-342900">
                <a:lnSpc>
                  <a:spcPts val="6000"/>
                </a:lnSpc>
                <a:buSzPct val="100000"/>
                <a:buChar char="•"/>
              </a:pPr>
              <a:r>
                <a:rPr lang="en-US" sz="4800" dirty="0">
                  <a:solidFill>
                    <a:srgbClr val="000000"/>
                  </a:solidFill>
                  <a:latin typeface="Roboto Condensed" pitchFamily="34" charset="0"/>
                  <a:ea typeface="Roboto Condensed" pitchFamily="34" charset="-122"/>
                </a:rPr>
                <a:t>Final DEI Plan will be distributed and vetted with campus constituents </a:t>
              </a:r>
              <a:endParaRPr lang="en-US" dirty="0"/>
            </a:p>
          </p:txBody>
        </p:sp>
      </p:grpSp>
      <p:grpSp>
        <p:nvGrpSpPr>
          <p:cNvPr id="14" name="Group 13" descr="DEI Plan textbox">
            <a:extLst>
              <a:ext uri="{FF2B5EF4-FFF2-40B4-BE49-F238E27FC236}">
                <a16:creationId xmlns:a16="http://schemas.microsoft.com/office/drawing/2014/main" id="{73DE228E-D699-48F5-89B2-0BA24880186D}"/>
              </a:ext>
            </a:extLst>
          </p:cNvPr>
          <p:cNvGrpSpPr/>
          <p:nvPr/>
        </p:nvGrpSpPr>
        <p:grpSpPr>
          <a:xfrm>
            <a:off x="40975069" y="26471289"/>
            <a:ext cx="9376245" cy="12093849"/>
            <a:chOff x="40975069" y="26471289"/>
            <a:chExt cx="9376245" cy="12093849"/>
          </a:xfrm>
        </p:grpSpPr>
        <p:sp>
          <p:nvSpPr>
            <p:cNvPr id="170" name="Object 81">
              <a:extLst>
                <a:ext uri="{FF2B5EF4-FFF2-40B4-BE49-F238E27FC236}">
                  <a16:creationId xmlns:a16="http://schemas.microsoft.com/office/drawing/2014/main" id="{02FD35B0-6613-40E8-BC12-0589261A619D}"/>
                </a:ext>
              </a:extLst>
            </p:cNvPr>
            <p:cNvSpPr txBox="1"/>
            <p:nvPr/>
          </p:nvSpPr>
          <p:spPr>
            <a:xfrm>
              <a:off x="41602536" y="26471289"/>
              <a:ext cx="8503920" cy="2514600"/>
            </a:xfrm>
            <a:prstGeom prst="rect">
              <a:avLst/>
            </a:prstGeom>
            <a:noFill/>
          </p:spPr>
          <p:txBody>
            <a:bodyPr wrap="square" rtlCol="0" anchor="t"/>
            <a:lstStyle/>
            <a:p>
              <a:pPr>
                <a:lnSpc>
                  <a:spcPts val="9600"/>
                </a:lnSpc>
                <a:buNone/>
              </a:pPr>
              <a:r>
                <a:rPr lang="en-US" sz="8000" b="1" dirty="0">
                  <a:solidFill>
                    <a:schemeClr val="accent6"/>
                  </a:solidFill>
                  <a:latin typeface="Roboto Condensed" pitchFamily="34" charset="0"/>
                  <a:ea typeface="Roboto Condensed" pitchFamily="34" charset="-122"/>
                </a:rPr>
                <a:t>DEI PLAN</a:t>
              </a:r>
              <a:endParaRPr lang="en-US" dirty="0">
                <a:solidFill>
                  <a:schemeClr val="accent6"/>
                </a:solidFill>
              </a:endParaRPr>
            </a:p>
          </p:txBody>
        </p: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BB11D541-2C35-4C01-9C20-EFE22FA8856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975069" y="26625695"/>
              <a:ext cx="55088" cy="11939443"/>
            </a:xfrm>
            <a:prstGeom prst="line">
              <a:avLst/>
            </a:prstGeom>
            <a:ln w="101600" cap="rnd">
              <a:solidFill>
                <a:schemeClr val="accent6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Object 59">
              <a:extLst>
                <a:ext uri="{FF2B5EF4-FFF2-40B4-BE49-F238E27FC236}">
                  <a16:creationId xmlns:a16="http://schemas.microsoft.com/office/drawing/2014/main" id="{34C5B91A-5EEB-4561-91CB-76901986B643}"/>
                </a:ext>
              </a:extLst>
            </p:cNvPr>
            <p:cNvSpPr txBox="1"/>
            <p:nvPr/>
          </p:nvSpPr>
          <p:spPr>
            <a:xfrm>
              <a:off x="41031967" y="29330094"/>
              <a:ext cx="9319347" cy="6831060"/>
            </a:xfrm>
            <a:prstGeom prst="rect">
              <a:avLst/>
            </a:prstGeom>
            <a:noFill/>
          </p:spPr>
          <p:txBody>
            <a:bodyPr wrap="square" rtlCol="0" anchor="t"/>
            <a:lstStyle/>
            <a:p>
              <a:pPr marL="1028700" lvl="2" indent="-342900">
                <a:lnSpc>
                  <a:spcPts val="6000"/>
                </a:lnSpc>
                <a:buSzPct val="100000"/>
                <a:buChar char="•"/>
              </a:pPr>
              <a:r>
                <a:rPr lang="en-US" sz="4800" dirty="0">
                  <a:solidFill>
                    <a:srgbClr val="000000"/>
                  </a:solidFill>
                  <a:latin typeface="Roboto Condensed" pitchFamily="34" charset="0"/>
                  <a:ea typeface="Roboto Condensed" pitchFamily="34" charset="-122"/>
                </a:rPr>
                <a:t>Final DEI Plan  is adopted</a:t>
              </a:r>
              <a:endParaRPr lang="en-US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044D09E-6AFE-4609-93DA-D30034BC9634}"/>
              </a:ext>
            </a:extLst>
          </p:cNvPr>
          <p:cNvSpPr txBox="1"/>
          <p:nvPr/>
        </p:nvSpPr>
        <p:spPr>
          <a:xfrm>
            <a:off x="7917371" y="4427621"/>
            <a:ext cx="217765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Tentative as of November 5, 2021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633C2D0A859844B8CB14F69631F6C5" ma:contentTypeVersion="11" ma:contentTypeDescription="Create a new document." ma:contentTypeScope="" ma:versionID="f1397136971cd6ccfb888d476f311d2f">
  <xsd:schema xmlns:xsd="http://www.w3.org/2001/XMLSchema" xmlns:xs="http://www.w3.org/2001/XMLSchema" xmlns:p="http://schemas.microsoft.com/office/2006/metadata/properties" xmlns:ns3="9405f8cf-c33f-4568-9f36-0ca7d9392bbe" xmlns:ns4="c6895080-bbf4-41eb-8d81-230e10de89e8" targetNamespace="http://schemas.microsoft.com/office/2006/metadata/properties" ma:root="true" ma:fieldsID="02a33bcddb034640a8b380998e899539" ns3:_="" ns4:_="">
    <xsd:import namespace="9405f8cf-c33f-4568-9f36-0ca7d9392bbe"/>
    <xsd:import namespace="c6895080-bbf4-41eb-8d81-230e10de89e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05f8cf-c33f-4568-9f36-0ca7d9392bb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895080-bbf4-41eb-8d81-230e10de89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3CBF71-7CFE-4633-9A47-25913462E615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9405f8cf-c33f-4568-9f36-0ca7d9392bbe"/>
    <ds:schemaRef ds:uri="http://schemas.microsoft.com/office/infopath/2007/PartnerControls"/>
    <ds:schemaRef ds:uri="c6895080-bbf4-41eb-8d81-230e10de89e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24FA7D6-5393-431F-B460-C507578B44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EDD426-76EB-4D9A-97E4-FBE00AE8EB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05f8cf-c33f-4568-9f36-0ca7d9392bbe"/>
    <ds:schemaRef ds:uri="c6895080-bbf4-41eb-8d81-230e10de89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245</Words>
  <Application>Microsoft Macintosh PowerPoint</Application>
  <PresentationFormat>Custom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 Condensed</vt:lpstr>
      <vt:lpstr>Office Theme</vt:lpstr>
      <vt:lpstr>PowerPoint Presentation</vt:lpstr>
    </vt:vector>
  </TitlesOfParts>
  <Manager/>
  <Company>PptxGenJS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DEI Plan Journey at OCC</dc:title>
  <dc:subject>PptxGenJS Presentation</dc:subject>
  <dc:creator>PptxGenJS</dc:creator>
  <cp:keywords/>
  <dc:description/>
  <cp:lastModifiedBy>Nguyen, James</cp:lastModifiedBy>
  <cp:revision>15</cp:revision>
  <dcterms:created xsi:type="dcterms:W3CDTF">2021-11-01T04:24:09Z</dcterms:created>
  <dcterms:modified xsi:type="dcterms:W3CDTF">2023-08-28T21:23:42Z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0x0101002B633C2D0A859844B8CB14F69631F6C5</vt:lpwstr>
  </property>
</Properties>
</file>